
<file path=[Content_Types].xml><?xml version="1.0" encoding="utf-8"?>
<Types xmlns="http://schemas.openxmlformats.org/package/2006/content-types">
  <Default Extension="mp3" ContentType="audio/mpeg"/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2.xml" ContentType="application/vnd.openxmlformats-officedocument.theme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59" r:id="rId2"/>
    <p:sldMasterId id="2147483671" r:id="rId3"/>
  </p:sldMasterIdLst>
  <p:notesMasterIdLst>
    <p:notesMasterId r:id="rId27"/>
  </p:notesMasterIdLst>
  <p:sldIdLst>
    <p:sldId id="257" r:id="rId4"/>
    <p:sldId id="259" r:id="rId5"/>
    <p:sldId id="263" r:id="rId6"/>
    <p:sldId id="267" r:id="rId7"/>
    <p:sldId id="279" r:id="rId8"/>
    <p:sldId id="360" r:id="rId9"/>
    <p:sldId id="312" r:id="rId10"/>
    <p:sldId id="280" r:id="rId11"/>
    <p:sldId id="260" r:id="rId12"/>
    <p:sldId id="272" r:id="rId13"/>
    <p:sldId id="329" r:id="rId14"/>
    <p:sldId id="348" r:id="rId15"/>
    <p:sldId id="330" r:id="rId16"/>
    <p:sldId id="349" r:id="rId17"/>
    <p:sldId id="331" r:id="rId18"/>
    <p:sldId id="350" r:id="rId19"/>
    <p:sldId id="332" r:id="rId20"/>
    <p:sldId id="352" r:id="rId21"/>
    <p:sldId id="298" r:id="rId22"/>
    <p:sldId id="354" r:id="rId23"/>
    <p:sldId id="282" r:id="rId24"/>
    <p:sldId id="264" r:id="rId25"/>
    <p:sldId id="278" r:id="rId26"/>
  </p:sldIdLst>
  <p:sldSz cx="12192000" cy="6858000"/>
  <p:notesSz cx="7104063" cy="10234613"/>
  <p:custDataLst>
    <p:tags r:id="rId28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F9296"/>
    <a:srgbClr val="0B61A4"/>
    <a:srgbClr val="DFF5F2"/>
    <a:srgbClr val="46B7B9"/>
    <a:srgbClr val="66A3D2"/>
    <a:srgbClr val="E6E6E6"/>
    <a:srgbClr val="25567B"/>
    <a:srgbClr val="033E6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372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slide" Target="slides/slide23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8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slide" Target="slides/slide22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slide" Target="slides/slide17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slide" Target="slides/slide21.xml"/><Relationship Id="rId32" Type="http://schemas.openxmlformats.org/officeDocument/2006/relationships/tableStyles" Target="tableStyles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slide" Target="slides/slide20.xml"/><Relationship Id="rId28" Type="http://schemas.openxmlformats.org/officeDocument/2006/relationships/tags" Target="tags/tag1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31" Type="http://schemas.openxmlformats.org/officeDocument/2006/relationships/theme" Target="theme/theme1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notesMaster" Target="notesMasters/notesMaster1.xml"/><Relationship Id="rId30" Type="http://schemas.openxmlformats.org/officeDocument/2006/relationships/viewProps" Target="viewProps.xml"/></Relationships>
</file>

<file path=ppt/media/image1.png>
</file>

<file path=ppt/media/image2.jpeg>
</file>

<file path=ppt/media/image4.jpe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4023812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  <a:t>2021/12/1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481584" y="1279287"/>
            <a:ext cx="6140577" cy="34540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710375" y="4925254"/>
            <a:ext cx="5682996" cy="4029754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4023812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481013" y="1279525"/>
            <a:ext cx="6140450" cy="34544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1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2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381000" y="685800"/>
            <a:ext cx="6096000" cy="3429000"/>
          </a:xfrm>
          <a:noFill/>
          <a:ln>
            <a:solidFill>
              <a:srgbClr val="000000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40963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/>
          <a:lstStyle/>
          <a:p>
            <a:pPr>
              <a:spcBef>
                <a:spcPct val="0"/>
              </a:spcBef>
            </a:pPr>
            <a:endParaRPr lang="zh-CN" altLang="en-US"/>
          </a:p>
        </p:txBody>
      </p:sp>
      <p:sp>
        <p:nvSpPr>
          <p:cNvPr id="40964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/>
          <a:lstStyle>
            <a:lvl1pPr>
              <a:defRPr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defRPr>
            </a:lvl9pPr>
          </a:lstStyle>
          <a:p>
            <a:fld id="{772FDB60-7BAD-4F38-B9D2-CDF940FD1183}" type="slidenum">
              <a:rPr lang="zh-CN" altLang="en-US"/>
              <a:t>10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11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2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381000" y="685800"/>
            <a:ext cx="6096000" cy="3429000"/>
          </a:xfrm>
          <a:noFill/>
          <a:ln>
            <a:solidFill>
              <a:srgbClr val="000000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40963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/>
          <a:lstStyle/>
          <a:p>
            <a:pPr>
              <a:spcBef>
                <a:spcPct val="0"/>
              </a:spcBef>
            </a:pPr>
            <a:endParaRPr lang="zh-CN" altLang="en-US"/>
          </a:p>
        </p:txBody>
      </p:sp>
      <p:sp>
        <p:nvSpPr>
          <p:cNvPr id="40964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/>
          <a:lstStyle>
            <a:lvl1pPr>
              <a:defRPr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defRPr>
            </a:lvl9pPr>
          </a:lstStyle>
          <a:p>
            <a:fld id="{772FDB60-7BAD-4F38-B9D2-CDF940FD1183}" type="slidenum">
              <a:rPr lang="zh-CN" altLang="en-US"/>
              <a:t>12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13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2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381000" y="685800"/>
            <a:ext cx="6096000" cy="3429000"/>
          </a:xfrm>
          <a:noFill/>
          <a:ln>
            <a:solidFill>
              <a:srgbClr val="000000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40963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/>
          <a:lstStyle/>
          <a:p>
            <a:pPr>
              <a:spcBef>
                <a:spcPct val="0"/>
              </a:spcBef>
            </a:pPr>
            <a:endParaRPr lang="zh-CN" altLang="en-US"/>
          </a:p>
        </p:txBody>
      </p:sp>
      <p:sp>
        <p:nvSpPr>
          <p:cNvPr id="40964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/>
          <a:lstStyle>
            <a:lvl1pPr>
              <a:defRPr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defRPr>
            </a:lvl9pPr>
          </a:lstStyle>
          <a:p>
            <a:fld id="{772FDB60-7BAD-4F38-B9D2-CDF940FD1183}" type="slidenum">
              <a:rPr lang="zh-CN" altLang="en-US"/>
              <a:t>14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15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2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381000" y="685800"/>
            <a:ext cx="6096000" cy="3429000"/>
          </a:xfrm>
          <a:noFill/>
          <a:ln>
            <a:solidFill>
              <a:srgbClr val="000000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40963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/>
          <a:lstStyle/>
          <a:p>
            <a:pPr>
              <a:spcBef>
                <a:spcPct val="0"/>
              </a:spcBef>
            </a:pPr>
            <a:endParaRPr lang="zh-CN" altLang="en-US"/>
          </a:p>
        </p:txBody>
      </p:sp>
      <p:sp>
        <p:nvSpPr>
          <p:cNvPr id="40964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/>
          <a:lstStyle>
            <a:lvl1pPr>
              <a:defRPr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defRPr>
            </a:lvl9pPr>
          </a:lstStyle>
          <a:p>
            <a:fld id="{772FDB60-7BAD-4F38-B9D2-CDF940FD1183}" type="slidenum">
              <a:rPr lang="zh-CN" altLang="en-US"/>
              <a:t>16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17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2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381000" y="685800"/>
            <a:ext cx="6096000" cy="3429000"/>
          </a:xfrm>
          <a:noFill/>
          <a:ln>
            <a:solidFill>
              <a:srgbClr val="000000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40963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/>
          <a:lstStyle/>
          <a:p>
            <a:pPr>
              <a:spcBef>
                <a:spcPct val="0"/>
              </a:spcBef>
            </a:pPr>
            <a:endParaRPr lang="zh-CN" altLang="en-US"/>
          </a:p>
        </p:txBody>
      </p:sp>
      <p:sp>
        <p:nvSpPr>
          <p:cNvPr id="40964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/>
          <a:lstStyle>
            <a:lvl1pPr>
              <a:defRPr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defRPr>
            </a:lvl9pPr>
          </a:lstStyle>
          <a:p>
            <a:fld id="{772FDB60-7BAD-4F38-B9D2-CDF940FD1183}" type="slidenum">
              <a:rPr lang="zh-CN" altLang="en-US"/>
              <a:t>18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19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2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2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381000" y="685800"/>
            <a:ext cx="6096000" cy="3429000"/>
          </a:xfrm>
          <a:noFill/>
          <a:ln>
            <a:solidFill>
              <a:srgbClr val="000000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40963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/>
          <a:lstStyle/>
          <a:p>
            <a:pPr>
              <a:spcBef>
                <a:spcPct val="0"/>
              </a:spcBef>
            </a:pPr>
            <a:endParaRPr lang="zh-CN" altLang="en-US"/>
          </a:p>
        </p:txBody>
      </p:sp>
      <p:sp>
        <p:nvSpPr>
          <p:cNvPr id="40964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/>
          <a:lstStyle>
            <a:lvl1pPr>
              <a:defRPr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defRPr>
            </a:lvl9pPr>
          </a:lstStyle>
          <a:p>
            <a:fld id="{772FDB60-7BAD-4F38-B9D2-CDF940FD1183}" type="slidenum">
              <a:rPr lang="zh-CN" altLang="en-US"/>
              <a:t>20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21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22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481013" y="1279525"/>
            <a:ext cx="6140450" cy="34544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23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3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>
          <a:xfrm>
            <a:off x="481013" y="1279525"/>
            <a:ext cx="6140450" cy="3454400"/>
          </a:xfrm>
        </p:spPr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5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381000" y="685800"/>
            <a:ext cx="6096000" cy="3429000"/>
          </a:xfrm>
          <a:noFill/>
          <a:ln>
            <a:solidFill>
              <a:srgbClr val="000000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1747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/>
          <a:lstStyle/>
          <a:p>
            <a:pPr>
              <a:spcBef>
                <a:spcPct val="0"/>
              </a:spcBef>
            </a:pPr>
            <a:endParaRPr lang="zh-CN" altLang="en-US"/>
          </a:p>
        </p:txBody>
      </p:sp>
      <p:sp>
        <p:nvSpPr>
          <p:cNvPr id="31748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/>
          <a:lstStyle>
            <a:lvl1pPr>
              <a:defRPr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defRPr>
            </a:lvl9pPr>
          </a:lstStyle>
          <a:p>
            <a:fld id="{528F421A-25A8-45D8-8E60-A68912ACF238}" type="slidenum">
              <a:rPr lang="zh-CN" altLang="en-US"/>
              <a:t>6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381000" y="685800"/>
            <a:ext cx="6096000" cy="3429000"/>
          </a:xfrm>
          <a:noFill/>
          <a:ln>
            <a:solidFill>
              <a:srgbClr val="000000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1747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/>
          <a:lstStyle/>
          <a:p>
            <a:pPr>
              <a:spcBef>
                <a:spcPct val="0"/>
              </a:spcBef>
            </a:pPr>
            <a:endParaRPr lang="zh-CN" altLang="en-US"/>
          </a:p>
        </p:txBody>
      </p:sp>
      <p:sp>
        <p:nvSpPr>
          <p:cNvPr id="31748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/>
          <a:lstStyle>
            <a:lvl1pPr>
              <a:defRPr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defRPr>
            </a:lvl9pPr>
          </a:lstStyle>
          <a:p>
            <a:fld id="{528F421A-25A8-45D8-8E60-A68912ACF238}" type="slidenum">
              <a:rPr lang="zh-CN" altLang="en-US"/>
              <a:t>7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8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9</a:t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2021/12/1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 advClick="0" advTm="2000">
        <p:circle/>
      </p:transition>
    </mc:Choice>
    <mc:Fallback xmlns="">
      <p:transition spd="slow" advClick="0" advTm="2000">
        <p:circl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/>
          </p:nvPr>
        </p:nvSpPr>
        <p:spPr>
          <a:xfrm>
            <a:off x="838200" y="365125"/>
            <a:ext cx="10515600" cy="58118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2021/12/1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 advClick="0" advTm="2000">
        <p:circle/>
      </p:transition>
    </mc:Choice>
    <mc:Fallback xmlns="">
      <p:transition spd="slow" advClick="0" advTm="2000">
        <p:circl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914400" y="2130425"/>
            <a:ext cx="10363200" cy="1470025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A8DAF3A-2813-41DC-A814-5A63730151C6}" type="datetimeFigureOut">
              <a:rPr lang="zh-CN" altLang="en-US"/>
              <a:t>2021/12/1</a:t>
            </a:fld>
            <a:endParaRPr lang="zh-CN" altLang="en-US"/>
          </a:p>
        </p:txBody>
      </p:sp>
      <p:sp>
        <p:nvSpPr>
          <p:cNvPr id="5" name="页脚占位符 4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046058F-1C32-46C5-AC7A-637413465CB7}" type="slidenum">
              <a:rPr lang="zh-CN" altLang="en-US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 advClick="0" advTm="2000">
        <p:circle/>
      </p:transition>
    </mc:Choice>
    <mc:Fallback xmlns="">
      <p:transition spd="slow" advClick="0" advTm="2000">
        <p:circl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A24BCC2-A47A-4B5D-B808-40AF4E061E18}" type="datetimeFigureOut">
              <a:rPr lang="zh-CN" altLang="en-US"/>
              <a:t>2021/12/1</a:t>
            </a:fld>
            <a:endParaRPr lang="zh-CN" altLang="en-US"/>
          </a:p>
        </p:txBody>
      </p:sp>
      <p:sp>
        <p:nvSpPr>
          <p:cNvPr id="5" name="页脚占位符 4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43C727B-A336-4FA3-B369-0DF776E5B6A2}" type="slidenum">
              <a:rPr lang="zh-CN" altLang="en-US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 advClick="0" advTm="2000">
        <p:circle/>
      </p:transition>
    </mc:Choice>
    <mc:Fallback xmlns="">
      <p:transition spd="slow" advClick="0" advTm="2000">
        <p:circl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63613" y="4406900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963613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4840946-EDEE-4E08-A3DF-22666BD5B00A}" type="datetimeFigureOut">
              <a:rPr lang="zh-CN" altLang="en-US"/>
              <a:t>2021/12/1</a:t>
            </a:fld>
            <a:endParaRPr lang="zh-CN" altLang="en-US"/>
          </a:p>
        </p:txBody>
      </p:sp>
      <p:sp>
        <p:nvSpPr>
          <p:cNvPr id="5" name="页脚占位符 4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C5BF025-27A2-460D-9F6C-0280D0218E56}" type="slidenum">
              <a:rPr lang="zh-CN" altLang="en-US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 advClick="0" advTm="2000">
        <p:circle/>
      </p:transition>
    </mc:Choice>
    <mc:Fallback xmlns="">
      <p:transition spd="slow" advClick="0" advTm="2000">
        <p:circl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3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DA19F79-50FD-4F52-82D9-50DED86513BB}" type="datetimeFigureOut">
              <a:rPr lang="zh-CN" altLang="en-US"/>
              <a:t>2021/12/1</a:t>
            </a:fld>
            <a:endParaRPr lang="zh-CN" altLang="en-US"/>
          </a:p>
        </p:txBody>
      </p:sp>
      <p:sp>
        <p:nvSpPr>
          <p:cNvPr id="6" name="页脚占位符 4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5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D6C4877-A7DD-469D-9947-A2EB6C6801A4}" type="slidenum">
              <a:rPr lang="zh-CN" altLang="en-US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 advClick="0" advTm="2000">
        <p:circle/>
      </p:transition>
    </mc:Choice>
    <mc:Fallback xmlns="">
      <p:transition spd="slow" advClick="0" advTm="2000">
        <p:circl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3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3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92838" y="1535113"/>
            <a:ext cx="5389562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92838" y="2174875"/>
            <a:ext cx="5389562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3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9FE523D-54C8-474F-8E27-48DBD42022D8}" type="datetimeFigureOut">
              <a:rPr lang="zh-CN" altLang="en-US"/>
              <a:t>2021/12/1</a:t>
            </a:fld>
            <a:endParaRPr lang="zh-CN" altLang="en-US"/>
          </a:p>
        </p:txBody>
      </p:sp>
      <p:sp>
        <p:nvSpPr>
          <p:cNvPr id="8" name="页脚占位符 4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9" name="灯片编号占位符 5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726E0B6-9DDC-46EB-9A5B-ACA79A256578}" type="slidenum">
              <a:rPr lang="zh-CN" altLang="en-US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 advClick="0" advTm="2000">
        <p:circle/>
      </p:transition>
    </mc:Choice>
    <mc:Fallback xmlns="">
      <p:transition spd="slow" advClick="0" advTm="2000">
        <p:circl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3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F3A4EEE-4525-404E-90E6-4E29D7D8849F}" type="datetimeFigureOut">
              <a:rPr lang="zh-CN" altLang="en-US"/>
              <a:t>2021/12/1</a:t>
            </a:fld>
            <a:endParaRPr lang="zh-CN" altLang="en-US"/>
          </a:p>
        </p:txBody>
      </p:sp>
      <p:sp>
        <p:nvSpPr>
          <p:cNvPr id="4" name="页脚占位符 4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5" name="灯片编号占位符 5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30727A2-B4F6-4EFE-9766-095836394F16}" type="slidenum">
              <a:rPr lang="zh-CN" altLang="en-US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 advClick="0" advTm="2000">
        <p:circle/>
      </p:transition>
    </mc:Choice>
    <mc:Fallback xmlns="">
      <p:transition spd="slow" advClick="0" advTm="2000">
        <p:circl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3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4F7C5CC-DD6B-4605-9541-EA801338FEAD}" type="datetimeFigureOut">
              <a:rPr lang="zh-CN" altLang="en-US"/>
              <a:t>2021/12/1</a:t>
            </a:fld>
            <a:endParaRPr lang="zh-CN" altLang="en-US"/>
          </a:p>
        </p:txBody>
      </p:sp>
      <p:sp>
        <p:nvSpPr>
          <p:cNvPr id="3" name="页脚占位符 4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4" name="灯片编号占位符 5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6262F21-CD1C-47DE-B6E6-7C6BBAEEEF77}" type="slidenum">
              <a:rPr lang="zh-CN" altLang="en-US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 advClick="0" advTm="2000">
        <p:circle/>
      </p:transition>
    </mc:Choice>
    <mc:Fallback xmlns="">
      <p:transition spd="slow" advClick="0" advTm="2000">
        <p:circle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3050"/>
            <a:ext cx="40116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767263" y="273050"/>
            <a:ext cx="681513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09600" y="1435100"/>
            <a:ext cx="40116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3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6E4A2D5-9C03-44A6-846D-CD0409AB954F}" type="datetimeFigureOut">
              <a:rPr lang="zh-CN" altLang="en-US"/>
              <a:t>2021/12/1</a:t>
            </a:fld>
            <a:endParaRPr lang="zh-CN" altLang="en-US"/>
          </a:p>
        </p:txBody>
      </p:sp>
      <p:sp>
        <p:nvSpPr>
          <p:cNvPr id="6" name="页脚占位符 4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5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2ADDDD5-B4D6-4B57-A119-4AEE7DA54A8E}" type="slidenum">
              <a:rPr lang="zh-CN" altLang="en-US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 advClick="0" advTm="2000">
        <p:circle/>
      </p:transition>
    </mc:Choice>
    <mc:Fallback xmlns="">
      <p:transition spd="slow" advClick="0" advTm="2000">
        <p:circle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389188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2389188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2389188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3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68F5B66-8A09-4F3D-B6E4-CAB2D057D3CF}" type="datetimeFigureOut">
              <a:rPr lang="zh-CN" altLang="en-US"/>
              <a:t>2021/12/1</a:t>
            </a:fld>
            <a:endParaRPr lang="zh-CN" altLang="en-US"/>
          </a:p>
        </p:txBody>
      </p:sp>
      <p:sp>
        <p:nvSpPr>
          <p:cNvPr id="6" name="页脚占位符 4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5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49506C6-A71E-4E1F-9BE4-6028250968FE}" type="slidenum">
              <a:rPr lang="zh-CN" altLang="en-US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 advClick="0" advTm="2000">
        <p:circle/>
      </p:transition>
    </mc:Choice>
    <mc:Fallback xmlns="">
      <p:transition spd="slow" advClick="0" advTm="2000">
        <p:circl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2021/12/1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 advClick="0" advTm="2000">
        <p:circle/>
      </p:transition>
    </mc:Choice>
    <mc:Fallback xmlns="">
      <p:transition spd="slow" advClick="0" advTm="2000">
        <p:circle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4A1DE6C-E9C3-4A26-A80C-84BFFED703E4}" type="datetimeFigureOut">
              <a:rPr lang="zh-CN" altLang="en-US"/>
              <a:t>2021/12/1</a:t>
            </a:fld>
            <a:endParaRPr lang="zh-CN" altLang="en-US"/>
          </a:p>
        </p:txBody>
      </p:sp>
      <p:sp>
        <p:nvSpPr>
          <p:cNvPr id="5" name="页脚占位符 4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4940D75-D80E-4869-A419-1822FA44A173}" type="slidenum">
              <a:rPr lang="zh-CN" altLang="en-US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 advClick="0" advTm="2000">
        <p:circle/>
      </p:transition>
    </mc:Choice>
    <mc:Fallback xmlns="">
      <p:transition spd="slow" advClick="0" advTm="2000">
        <p:circle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AA2F7B1-B7AD-4244-94F3-4AE70798BF04}" type="datetimeFigureOut">
              <a:rPr lang="zh-CN" altLang="en-US"/>
              <a:t>2021/12/1</a:t>
            </a:fld>
            <a:endParaRPr lang="zh-CN" altLang="en-US"/>
          </a:p>
        </p:txBody>
      </p:sp>
      <p:sp>
        <p:nvSpPr>
          <p:cNvPr id="5" name="页脚占位符 4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BB5FD87-1119-48F2-983E-AA1C7DAC52FF}" type="slidenum">
              <a:rPr lang="zh-CN" altLang="en-US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 advClick="0" advTm="2000">
        <p:circle/>
      </p:transition>
    </mc:Choice>
    <mc:Fallback xmlns="">
      <p:transition spd="slow" advClick="0" advTm="2000">
        <p:circle/>
      </p:transition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C3C57FE-0B00-41DD-8BB8-DC9015551E41}" type="datetimeFigureOut">
              <a:rPr lang="zh-CN" altLang="en-US"/>
              <a:t>2021/12/1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18B1309-31AA-4F3E-8CCA-6505E1846DA1}" type="slidenum">
              <a:rPr lang="zh-CN" altLang="en-US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 advClick="0" advTm="2000">
        <p:circle/>
      </p:transition>
    </mc:Choice>
    <mc:Fallback xmlns="">
      <p:transition spd="slow" advClick="0" advTm="2000">
        <p:circle/>
      </p:transition>
    </mc:Fallback>
  </mc:AlternateConten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5C6C729-B9E7-4244-BED7-E70D95CBF40D}" type="datetimeFigureOut">
              <a:rPr lang="zh-CN" altLang="en-US"/>
              <a:t>2021/12/1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E50EB83-23C4-4622-A2AE-890A415962B4}" type="slidenum">
              <a:rPr lang="zh-CN" altLang="en-US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 advClick="0" advTm="2000">
        <p:circle/>
      </p:transition>
    </mc:Choice>
    <mc:Fallback xmlns="">
      <p:transition spd="slow" advClick="0" advTm="2000">
        <p:circle/>
      </p:transition>
    </mc:Fallback>
  </mc:AlternateConten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1" y="1709740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1" y="4589465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8DC8146-D1DC-4DED-B63D-76542CF30917}" type="datetimeFigureOut">
              <a:rPr lang="zh-CN" altLang="en-US"/>
              <a:t>2021/12/1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D2077C0-FC75-4F16-A90B-6E6EDBD1DAF9}" type="slidenum">
              <a:rPr lang="zh-CN" altLang="en-US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 advClick="0" advTm="2000">
        <p:circle/>
      </p:transition>
    </mc:Choice>
    <mc:Fallback xmlns="">
      <p:transition spd="slow" advClick="0" advTm="2000">
        <p:circle/>
      </p:transition>
    </mc:Fallback>
  </mc:AlternateConten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22D5654-6B37-4F86-B180-159DB4A823A1}" type="datetimeFigureOut">
              <a:rPr lang="zh-CN" altLang="en-US"/>
              <a:t>2021/12/1</a:t>
            </a:fld>
            <a:endParaRPr lang="zh-CN" altLang="en-US"/>
          </a:p>
        </p:txBody>
      </p:sp>
      <p:sp>
        <p:nvSpPr>
          <p:cNvPr id="6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5E43C71-E027-4627-A592-A03D82803159}" type="slidenum">
              <a:rPr lang="zh-CN" altLang="en-US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 advClick="0" advTm="2000">
        <p:circle/>
      </p:transition>
    </mc:Choice>
    <mc:Fallback xmlns="">
      <p:transition spd="slow" advClick="0" advTm="2000">
        <p:circle/>
      </p:transition>
    </mc:Fallback>
  </mc:AlternateConten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7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9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1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1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8EBCEE4-E541-4944-99C8-0B0691F00BA8}" type="datetimeFigureOut">
              <a:rPr lang="zh-CN" altLang="en-US"/>
              <a:t>2021/12/1</a:t>
            </a:fld>
            <a:endParaRPr lang="zh-CN" altLang="en-US"/>
          </a:p>
        </p:txBody>
      </p:sp>
      <p:sp>
        <p:nvSpPr>
          <p:cNvPr id="8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9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0FBC343-4BA7-4B0B-8296-CC2F34592126}" type="slidenum">
              <a:rPr lang="zh-CN" altLang="en-US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 advClick="0" advTm="2000">
        <p:circle/>
      </p:transition>
    </mc:Choice>
    <mc:Fallback xmlns="">
      <p:transition spd="slow" advClick="0" advTm="2000">
        <p:circle/>
      </p:transition>
    </mc:Fallback>
  </mc:AlternateConten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3F67B85-C061-4765-BA3F-C1B9199E0B92}" type="datetimeFigureOut">
              <a:rPr lang="zh-CN" altLang="en-US"/>
              <a:t>2021/12/1</a:t>
            </a:fld>
            <a:endParaRPr lang="zh-CN" altLang="en-US"/>
          </a:p>
        </p:txBody>
      </p:sp>
      <p:sp>
        <p:nvSpPr>
          <p:cNvPr id="4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5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2539AA7-A25D-4C1B-82D1-99C62E775037}" type="slidenum">
              <a:rPr lang="zh-CN" altLang="en-US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 advClick="0" advTm="2000">
        <p:circle/>
      </p:transition>
    </mc:Choice>
    <mc:Fallback xmlns="">
      <p:transition spd="slow" advClick="0" advTm="2000">
        <p:circle/>
      </p:transition>
    </mc:Fallback>
  </mc:AlternateConten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8D291AE-F191-439D-AE01-73CEA9098CFE}" type="datetimeFigureOut">
              <a:rPr lang="zh-CN" altLang="en-US"/>
              <a:t>2021/12/1</a:t>
            </a:fld>
            <a:endParaRPr lang="zh-CN" altLang="en-US"/>
          </a:p>
        </p:txBody>
      </p:sp>
      <p:sp>
        <p:nvSpPr>
          <p:cNvPr id="4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5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A1D640E-1F7F-4FAA-924A-5E2B1AB2F7D7}" type="slidenum">
              <a:rPr lang="zh-CN" altLang="en-US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 advClick="0" advTm="2000">
        <p:circle/>
      </p:transition>
    </mc:Choice>
    <mc:Fallback xmlns="">
      <p:transition spd="slow" advClick="0" advTm="2000">
        <p:circle/>
      </p:transition>
    </mc:Fallback>
  </mc:AlternateConten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7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F5F305D-187E-4B3E-BD86-E5F582DEE9C3}" type="datetimeFigureOut">
              <a:rPr lang="zh-CN" altLang="en-US"/>
              <a:t>2021/12/1</a:t>
            </a:fld>
            <a:endParaRPr lang="zh-CN" altLang="en-US"/>
          </a:p>
        </p:txBody>
      </p:sp>
      <p:sp>
        <p:nvSpPr>
          <p:cNvPr id="6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AD0CE00-62D0-4288-8EB9-4E8B6D798DFF}" type="slidenum">
              <a:rPr lang="zh-CN" altLang="en-US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 advClick="0" advTm="2000">
        <p:circle/>
      </p:transition>
    </mc:Choice>
    <mc:Fallback xmlns="">
      <p:transition spd="slow" advClick="0" advTm="2000">
        <p:circl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2021/12/1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 advClick="0" advTm="2000">
        <p:circle/>
      </p:transition>
    </mc:Choice>
    <mc:Fallback xmlns="">
      <p:transition spd="slow" advClick="0" advTm="2000">
        <p:circle/>
      </p:transition>
    </mc:Fallback>
  </mc:AlternateConten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7"/>
            <a:ext cx="6172200" cy="4873625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2690B91-5F45-4156-B2DF-99025C90BA9C}" type="datetimeFigureOut">
              <a:rPr lang="zh-CN" altLang="en-US"/>
              <a:t>2021/12/1</a:t>
            </a:fld>
            <a:endParaRPr lang="zh-CN" altLang="en-US"/>
          </a:p>
        </p:txBody>
      </p:sp>
      <p:sp>
        <p:nvSpPr>
          <p:cNvPr id="6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EB9F8EE-5028-4CC8-AA92-B3E6F8FFA84C}" type="slidenum">
              <a:rPr lang="zh-CN" altLang="en-US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 advClick="0" advTm="2000">
        <p:circle/>
      </p:transition>
    </mc:Choice>
    <mc:Fallback xmlns="">
      <p:transition spd="slow" advClick="0" advTm="2000">
        <p:circle/>
      </p:transition>
    </mc:Fallback>
  </mc:AlternateConten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773CE71-AEC9-4E28-8BFD-E8186BAE989F}" type="datetimeFigureOut">
              <a:rPr lang="zh-CN" altLang="en-US"/>
              <a:t>2021/12/1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DAD665F-CB32-4A95-9AC1-32D6262CBB01}" type="slidenum">
              <a:rPr lang="zh-CN" altLang="en-US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 advClick="0" advTm="2000">
        <p:circle/>
      </p:transition>
    </mc:Choice>
    <mc:Fallback xmlns="">
      <p:transition spd="slow" advClick="0" advTm="2000">
        <p:circle/>
      </p:transition>
    </mc:Fallback>
  </mc:AlternateConten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1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1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8509023-F3C5-4A76-8FDB-FE997FBBDE8D}" type="datetimeFigureOut">
              <a:rPr lang="zh-CN" altLang="en-US"/>
              <a:t>2021/12/1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77735C4-3E52-486E-95B3-6CDE361A54C7}" type="slidenum">
              <a:rPr lang="zh-CN" altLang="en-US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 advClick="0" advTm="2000">
        <p:circle/>
      </p:transition>
    </mc:Choice>
    <mc:Fallback xmlns="">
      <p:transition spd="slow" advClick="0" advTm="2000">
        <p:circl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2021/12/1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 advClick="0" advTm="2000">
        <p:circle/>
      </p:transition>
    </mc:Choice>
    <mc:Fallback xmlns="">
      <p:transition spd="slow" advClick="0" advTm="2000">
        <p:circl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1186774" y="1778438"/>
            <a:ext cx="4873574" cy="823912"/>
          </a:xfrm>
        </p:spPr>
        <p:txBody>
          <a:bodyPr anchor="ctr" anchorCtr="0"/>
          <a:lstStyle>
            <a:lvl1pPr marL="0" indent="0">
              <a:buNone/>
              <a:defRPr sz="2800"/>
            </a:lvl1pPr>
            <a:lvl2pPr marL="457200" indent="0">
              <a:buNone/>
              <a:defRPr sz="2400"/>
            </a:lvl2pPr>
            <a:lvl3pPr marL="914400" indent="0">
              <a:buNone/>
              <a:defRPr sz="20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  <a:lvl6pPr marL="2286000" indent="0">
              <a:buNone/>
              <a:defRPr sz="1800"/>
            </a:lvl6pPr>
            <a:lvl7pPr marL="2743200" indent="0">
              <a:buNone/>
              <a:defRPr sz="1800"/>
            </a:lvl7pPr>
            <a:lvl8pPr marL="3200400" indent="0">
              <a:buNone/>
              <a:defRPr sz="1800"/>
            </a:lvl8pPr>
            <a:lvl9pPr marL="3657600" indent="0">
              <a:buNone/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1186774" y="2665379"/>
            <a:ext cx="4873574" cy="3524284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256938" y="1778438"/>
            <a:ext cx="4897576" cy="823912"/>
          </a:xfrm>
        </p:spPr>
        <p:txBody>
          <a:bodyPr anchor="ctr" anchorCtr="0"/>
          <a:lstStyle>
            <a:lvl1pPr marL="0" indent="0">
              <a:buNone/>
              <a:defRPr sz="2800"/>
            </a:lvl1pPr>
            <a:lvl2pPr marL="457200" indent="0">
              <a:buNone/>
              <a:defRPr sz="2400"/>
            </a:lvl2pPr>
            <a:lvl3pPr marL="914400" indent="0">
              <a:buNone/>
              <a:defRPr sz="20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  <a:lvl6pPr marL="2286000" indent="0">
              <a:buNone/>
              <a:defRPr sz="1800"/>
            </a:lvl6pPr>
            <a:lvl7pPr marL="2743200" indent="0">
              <a:buNone/>
              <a:defRPr sz="1800"/>
            </a:lvl7pPr>
            <a:lvl8pPr marL="3200400" indent="0">
              <a:buNone/>
              <a:defRPr sz="1800"/>
            </a:lvl8pPr>
            <a:lvl9pPr marL="3657600" indent="0">
              <a:buNone/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256938" y="2665379"/>
            <a:ext cx="4897576" cy="3524284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2021/12/1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 advClick="0" advTm="2000">
        <p:circle/>
      </p:transition>
    </mc:Choice>
    <mc:Fallback xmlns="">
      <p:transition spd="slow" advClick="0" advTm="2000">
        <p:circl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2021/12/1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 advClick="0" advTm="2000">
        <p:circle/>
      </p:transition>
    </mc:Choice>
    <mc:Fallback xmlns="">
      <p:transition spd="slow" advClick="0" advTm="2000">
        <p:circl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2021/12/1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 advClick="0" advTm="2000">
        <p:circle/>
      </p:transition>
    </mc:Choice>
    <mc:Fallback xmlns="">
      <p:transition spd="slow" advClick="0" advTm="2000">
        <p:circl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4165349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457201"/>
            <a:ext cx="6172200" cy="540385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4165349" cy="3811588"/>
          </a:xfrm>
        </p:spPr>
        <p:txBody>
          <a:bodyPr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2021/12/1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 advClick="0" advTm="2000">
        <p:circle/>
      </p:transition>
    </mc:Choice>
    <mc:Fallback xmlns="">
      <p:transition spd="slow" advClick="0" advTm="2000">
        <p:circl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2021/12/1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 advClick="0" advTm="2000">
        <p:circle/>
      </p:transition>
    </mc:Choice>
    <mc:Fallback xmlns="">
      <p:transition spd="slow" advClick="0" advTm="2000">
        <p:circl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13.xml"/><Relationship Id="rId7" Type="http://schemas.openxmlformats.org/officeDocument/2006/relationships/slideLayout" Target="../slideLayouts/slideLayout17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1.xml"/><Relationship Id="rId6" Type="http://schemas.openxmlformats.org/officeDocument/2006/relationships/slideLayout" Target="../slideLayouts/slideLayout16.xml"/><Relationship Id="rId11" Type="http://schemas.openxmlformats.org/officeDocument/2006/relationships/slideLayout" Target="../slideLayouts/slideLayout21.xml"/><Relationship Id="rId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20.xml"/><Relationship Id="rId4" Type="http://schemas.openxmlformats.org/officeDocument/2006/relationships/slideLayout" Target="../slideLayouts/slideLayout14.xml"/><Relationship Id="rId9" Type="http://schemas.openxmlformats.org/officeDocument/2006/relationships/slideLayout" Target="../slideLayouts/slideLayout19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9.xml"/><Relationship Id="rId3" Type="http://schemas.openxmlformats.org/officeDocument/2006/relationships/slideLayout" Target="../slideLayouts/slideLayout24.xml"/><Relationship Id="rId7" Type="http://schemas.openxmlformats.org/officeDocument/2006/relationships/slideLayout" Target="../slideLayouts/slideLayout28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23.xml"/><Relationship Id="rId1" Type="http://schemas.openxmlformats.org/officeDocument/2006/relationships/slideLayout" Target="../slideLayouts/slideLayout22.xml"/><Relationship Id="rId6" Type="http://schemas.openxmlformats.org/officeDocument/2006/relationships/slideLayout" Target="../slideLayouts/slideLayout27.xml"/><Relationship Id="rId11" Type="http://schemas.openxmlformats.org/officeDocument/2006/relationships/slideLayout" Target="../slideLayouts/slideLayout32.xml"/><Relationship Id="rId5" Type="http://schemas.openxmlformats.org/officeDocument/2006/relationships/slideLayout" Target="../slideLayouts/slideLayout26.xml"/><Relationship Id="rId10" Type="http://schemas.openxmlformats.org/officeDocument/2006/relationships/slideLayout" Target="../slideLayouts/slideLayout31.xml"/><Relationship Id="rId4" Type="http://schemas.openxmlformats.org/officeDocument/2006/relationships/slideLayout" Target="../slideLayouts/slideLayout25.xml"/><Relationship Id="rId9" Type="http://schemas.openxmlformats.org/officeDocument/2006/relationships/slideLayout" Target="../slideLayouts/slideLayout3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FF5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2F288E0-7875-42C4-84C8-98DBBD3BF4D2}" type="datetimeFigureOut">
              <a:rPr lang="zh-CN" altLang="en-US" smtClean="0"/>
              <a:t>2021/12/1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mc:AlternateContent xmlns:mc="http://schemas.openxmlformats.org/markup-compatibility/2006" xmlns:p14="http://schemas.microsoft.com/office/powerpoint/2010/main">
    <mc:Choice Requires="p14">
      <p:transition spd="slow" p14:dur="800" advClick="0" advTm="2000">
        <p:circle/>
      </p:transition>
    </mc:Choice>
    <mc:Fallback xmlns="">
      <p:transition spd="slow" advClick="0" advTm="2000">
        <p:circl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rgbClr val="DFF5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标题占位符 1"/>
          <p:cNvSpPr>
            <a:spLocks noGrp="1" noChangeArrowheads="1"/>
          </p:cNvSpPr>
          <p:nvPr>
            <p:ph type="title"/>
          </p:nvPr>
        </p:nvSpPr>
        <p:spPr bwMode="auto">
          <a:xfrm>
            <a:off x="838200" y="365125"/>
            <a:ext cx="10515600" cy="1325563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91440" tIns="45720" rIns="91440" bIns="45720" numCol="1" anchor="ctr" anchorCtr="0" compatLnSpc="1"/>
          <a:lstStyle/>
          <a:p>
            <a:pPr lvl="0"/>
            <a:r>
              <a:rPr lang="zh-CN"/>
              <a:t>单击此处编辑母版标题样式</a:t>
            </a:r>
          </a:p>
        </p:txBody>
      </p:sp>
      <p:sp>
        <p:nvSpPr>
          <p:cNvPr id="1027" name="文本占位符 2"/>
          <p:cNvSpPr>
            <a:spLocks noGrp="1" noChangeArrowheads="1"/>
          </p:cNvSpPr>
          <p:nvPr>
            <p:ph type="body" idx="1"/>
          </p:nvPr>
        </p:nvSpPr>
        <p:spPr bwMode="auto">
          <a:xfrm>
            <a:off x="838200" y="1825625"/>
            <a:ext cx="10515600" cy="4351338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91440" tIns="45720" rIns="91440" bIns="45720" numCol="1" anchor="t" anchorCtr="0" compatLnSpc="1"/>
          <a:lstStyle/>
          <a:p>
            <a:pPr lvl="0"/>
            <a:r>
              <a:rPr lang="zh-CN"/>
              <a:t>单击此处编辑母版文本样式</a:t>
            </a:r>
          </a:p>
          <a:p>
            <a:pPr lvl="1"/>
            <a:r>
              <a:rPr lang="zh-CN"/>
              <a:t>第二级</a:t>
            </a:r>
          </a:p>
          <a:p>
            <a:pPr lvl="2"/>
            <a:r>
              <a:rPr lang="zh-CN"/>
              <a:t>第三级</a:t>
            </a:r>
          </a:p>
          <a:p>
            <a:pPr lvl="3"/>
            <a:r>
              <a:rPr lang="zh-CN"/>
              <a:t>第四级</a:t>
            </a:r>
          </a:p>
          <a:p>
            <a:pPr lvl="4"/>
            <a:r>
              <a:rPr lang="zh-CN"/>
              <a:t>第五级</a:t>
            </a:r>
          </a:p>
        </p:txBody>
      </p:sp>
      <p:sp>
        <p:nvSpPr>
          <p:cNvPr id="1028" name="日期占位符 3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numCol="1" anchor="ctr" anchorCtr="0" compatLnSpc="1"/>
          <a:lstStyle>
            <a:lvl1pPr eaLnBrk="1" hangingPunct="1">
              <a:defRPr sz="1200">
                <a:solidFill>
                  <a:srgbClr val="898989"/>
                </a:solidFill>
              </a:defRPr>
            </a:lvl1pPr>
          </a:lstStyle>
          <a:p>
            <a:pPr>
              <a:defRPr/>
            </a:pPr>
            <a:fld id="{6627F79C-EBF3-4FED-9427-CD6424B24784}" type="datetimeFigureOut">
              <a:rPr lang="zh-CN" altLang="en-US"/>
              <a:t>2021/12/1</a:t>
            </a:fld>
            <a:endParaRPr lang="zh-CN" altLang="en-US"/>
          </a:p>
        </p:txBody>
      </p:sp>
      <p:sp>
        <p:nvSpPr>
          <p:cNvPr id="1029" name="页脚占位符 4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numCol="1" anchor="ctr" anchorCtr="0" compatLnSpc="1"/>
          <a:lstStyle>
            <a:lvl1pPr algn="ctr" eaLnBrk="1" hangingPunct="1">
              <a:defRPr sz="1200">
                <a:solidFill>
                  <a:srgbClr val="898989"/>
                </a:solidFill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1030" name="灯片编号占位符 5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numCol="1" anchor="ctr" anchorCtr="0" compatLnSpc="1"/>
          <a:lstStyle>
            <a:lvl1pPr algn="r" eaLnBrk="1" hangingPunct="1">
              <a:defRPr sz="1200">
                <a:solidFill>
                  <a:srgbClr val="898989"/>
                </a:solidFill>
              </a:defRPr>
            </a:lvl1pPr>
          </a:lstStyle>
          <a:p>
            <a:pPr>
              <a:defRPr/>
            </a:pPr>
            <a:fld id="{590B147B-2EDC-42A0-971F-2D6D6846C334}" type="slidenum">
              <a:rPr lang="zh-CN" altLang="en-US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0" r:id="rId1"/>
    <p:sldLayoutId id="2147483661" r:id="rId2"/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  <p:sldLayoutId id="2147483670" r:id="rId11"/>
  </p:sldLayoutIdLst>
  <mc:AlternateContent xmlns:mc="http://schemas.openxmlformats.org/markup-compatibility/2006" xmlns:p14="http://schemas.microsoft.com/office/powerpoint/2010/main">
    <mc:Choice Requires="p14">
      <p:transition spd="slow" p14:dur="800" advClick="0" advTm="2000">
        <p:circle/>
      </p:transition>
    </mc:Choice>
    <mc:Fallback xmlns="">
      <p:transition spd="slow" advClick="0" advTm="2000">
        <p:circle/>
      </p:transition>
    </mc:Fallback>
  </mc:AlternateContent>
  <p:txStyles>
    <p:titleStyle>
      <a:lvl1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+mj-lt"/>
          <a:ea typeface="+mj-ea"/>
          <a:cs typeface="+mj-cs"/>
        </a:defRPr>
      </a:lvl1pPr>
      <a:lvl2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charset="0"/>
          <a:ea typeface="宋体" panose="02010600030101010101" pitchFamily="2" charset="-122"/>
        </a:defRPr>
      </a:lvl2pPr>
      <a:lvl3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charset="0"/>
          <a:ea typeface="宋体" panose="02010600030101010101" pitchFamily="2" charset="-122"/>
        </a:defRPr>
      </a:lvl3pPr>
      <a:lvl4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charset="0"/>
          <a:ea typeface="宋体" panose="02010600030101010101" pitchFamily="2" charset="-122"/>
        </a:defRPr>
      </a:lvl4pPr>
      <a:lvl5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charset="0"/>
          <a:ea typeface="宋体" panose="02010600030101010101" pitchFamily="2" charset="-122"/>
        </a:defRPr>
      </a:lvl5pPr>
      <a:lvl6pPr marL="4572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charset="0"/>
          <a:ea typeface="宋体" panose="02010600030101010101" pitchFamily="2" charset="-122"/>
        </a:defRPr>
      </a:lvl6pPr>
      <a:lvl7pPr marL="9144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charset="0"/>
          <a:ea typeface="宋体" panose="02010600030101010101" pitchFamily="2" charset="-122"/>
        </a:defRPr>
      </a:lvl7pPr>
      <a:lvl8pPr marL="13716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charset="0"/>
          <a:ea typeface="宋体" panose="02010600030101010101" pitchFamily="2" charset="-122"/>
        </a:defRPr>
      </a:lvl8pPr>
      <a:lvl9pPr marL="18288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charset="0"/>
          <a:ea typeface="宋体" panose="02010600030101010101" pitchFamily="2" charset="-122"/>
        </a:defRPr>
      </a:lvl9pPr>
    </p:titleStyle>
    <p:bodyStyle>
      <a:lvl1pPr marL="228600" indent="-228600" algn="l" rtl="0" eaLnBrk="0" fontAlgn="base" hangingPunct="0">
        <a:lnSpc>
          <a:spcPct val="90000"/>
        </a:lnSpc>
        <a:spcBef>
          <a:spcPts val="1000"/>
        </a:spcBef>
        <a:spcAft>
          <a:spcPct val="0"/>
        </a:spcAft>
        <a:buFont typeface="Arial" panose="020B0604020202020204" pitchFamily="34" charset="0"/>
        <a:buChar char="•"/>
        <a:defRPr sz="28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400">
          <a:solidFill>
            <a:schemeClr val="tx1"/>
          </a:solidFill>
          <a:latin typeface="+mn-lt"/>
          <a:ea typeface="+mn-ea"/>
        </a:defRPr>
      </a:lvl2pPr>
      <a:lvl3pPr marL="11430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000">
          <a:solidFill>
            <a:schemeClr val="tx1"/>
          </a:solidFill>
          <a:latin typeface="+mn-lt"/>
          <a:ea typeface="+mn-ea"/>
        </a:defRPr>
      </a:lvl3pPr>
      <a:lvl4pPr marL="16002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000">
          <a:solidFill>
            <a:schemeClr val="tx1"/>
          </a:solidFill>
          <a:latin typeface="+mn-lt"/>
          <a:ea typeface="+mn-ea"/>
        </a:defRPr>
      </a:lvl4pPr>
      <a:lvl5pPr marL="20574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000"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FF5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标题占位符 1"/>
          <p:cNvSpPr>
            <a:spLocks noGrp="1"/>
          </p:cNvSpPr>
          <p:nvPr>
            <p:ph type="title"/>
          </p:nvPr>
        </p:nvSpPr>
        <p:spPr bwMode="auto">
          <a:xfrm>
            <a:off x="838200" y="365127"/>
            <a:ext cx="10515600" cy="1325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/>
          <a:lstStyle/>
          <a:p>
            <a:pPr lvl="0"/>
            <a:r>
              <a:rPr lang="zh-CN" altLang="en-US"/>
              <a:t>单击此处编辑母版标题样式</a:t>
            </a:r>
          </a:p>
        </p:txBody>
      </p:sp>
      <p:sp>
        <p:nvSpPr>
          <p:cNvPr id="1027" name="文本占位符 2"/>
          <p:cNvSpPr>
            <a:spLocks noGrp="1"/>
          </p:cNvSpPr>
          <p:nvPr>
            <p:ph type="body" idx="1"/>
          </p:nvPr>
        </p:nvSpPr>
        <p:spPr bwMode="auto"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</a:defRPr>
            </a:lvl1pPr>
          </a:lstStyle>
          <a:p>
            <a:pPr>
              <a:defRPr/>
            </a:pPr>
            <a:fld id="{AFF2CE33-D8BF-48AD-8F1E-41CC613CD6C7}" type="datetimeFigureOut">
              <a:rPr lang="zh-CN" altLang="en-US"/>
              <a:t>2021/12/1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eaLnBrk="1" fontAlgn="auto" hangingPunct="1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2"/>
            <a:ext cx="27432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/>
          <a:lstStyle>
            <a:lvl1pPr algn="r" eaLnBrk="1" hangingPunct="1">
              <a:defRPr sz="1200">
                <a:solidFill>
                  <a:srgbClr val="898989"/>
                </a:solidFill>
              </a:defRPr>
            </a:lvl1pPr>
          </a:lstStyle>
          <a:p>
            <a:pPr>
              <a:defRPr/>
            </a:pPr>
            <a:fld id="{577A37AB-A622-43A2-A57D-19EBA34EFC1A}" type="slidenum">
              <a:rPr lang="zh-CN" altLang="en-US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2" r:id="rId1"/>
    <p:sldLayoutId id="2147483673" r:id="rId2"/>
    <p:sldLayoutId id="2147483674" r:id="rId3"/>
    <p:sldLayoutId id="2147483675" r:id="rId4"/>
    <p:sldLayoutId id="2147483676" r:id="rId5"/>
    <p:sldLayoutId id="2147483677" r:id="rId6"/>
    <p:sldLayoutId id="2147483678" r:id="rId7"/>
    <p:sldLayoutId id="2147483679" r:id="rId8"/>
    <p:sldLayoutId id="2147483680" r:id="rId9"/>
    <p:sldLayoutId id="2147483681" r:id="rId10"/>
    <p:sldLayoutId id="2147483682" r:id="rId11"/>
  </p:sldLayoutIdLst>
  <mc:AlternateContent xmlns:mc="http://schemas.openxmlformats.org/markup-compatibility/2006" xmlns:p14="http://schemas.microsoft.com/office/powerpoint/2010/main">
    <mc:Choice Requires="p14">
      <p:transition spd="slow" p14:dur="800" advClick="0" advTm="2000">
        <p:circle/>
      </p:transition>
    </mc:Choice>
    <mc:Fallback xmlns="">
      <p:transition spd="slow" advClick="0" advTm="2000">
        <p:circle/>
      </p:transition>
    </mc:Fallback>
  </mc:AlternateContent>
  <p:txStyles>
    <p:titleStyle>
      <a:lvl1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微软雅黑" panose="020B0503020204020204" charset="-122"/>
          <a:ea typeface="微软雅黑" panose="020B0503020204020204" charset="-122"/>
        </a:defRPr>
      </a:lvl2pPr>
      <a:lvl3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微软雅黑" panose="020B0503020204020204" charset="-122"/>
          <a:ea typeface="微软雅黑" panose="020B0503020204020204" charset="-122"/>
        </a:defRPr>
      </a:lvl3pPr>
      <a:lvl4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微软雅黑" panose="020B0503020204020204" charset="-122"/>
          <a:ea typeface="微软雅黑" panose="020B0503020204020204" charset="-122"/>
        </a:defRPr>
      </a:lvl4pPr>
      <a:lvl5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微软雅黑" panose="020B0503020204020204" charset="-122"/>
          <a:ea typeface="微软雅黑" panose="020B0503020204020204" charset="-122"/>
        </a:defRPr>
      </a:lvl5pPr>
      <a:lvl6pPr marL="4572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微软雅黑" panose="020B0503020204020204" charset="-122"/>
          <a:ea typeface="微软雅黑" panose="020B0503020204020204" charset="-122"/>
        </a:defRPr>
      </a:lvl6pPr>
      <a:lvl7pPr marL="9144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微软雅黑" panose="020B0503020204020204" charset="-122"/>
          <a:ea typeface="微软雅黑" panose="020B0503020204020204" charset="-122"/>
        </a:defRPr>
      </a:lvl7pPr>
      <a:lvl8pPr marL="13716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微软雅黑" panose="020B0503020204020204" charset="-122"/>
          <a:ea typeface="微软雅黑" panose="020B0503020204020204" charset="-122"/>
        </a:defRPr>
      </a:lvl8pPr>
      <a:lvl9pPr marL="18288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微软雅黑" panose="020B0503020204020204" charset="-122"/>
          <a:ea typeface="微软雅黑" panose="020B0503020204020204" charset="-122"/>
        </a:defRPr>
      </a:lvl9pPr>
    </p:titleStyle>
    <p:bodyStyle>
      <a:lvl1pPr marL="228600" indent="-228600" algn="l" rtl="0" eaLnBrk="0" fontAlgn="base" hangingPunct="0">
        <a:lnSpc>
          <a:spcPct val="90000"/>
        </a:lnSpc>
        <a:spcBef>
          <a:spcPts val="1000"/>
        </a:spcBef>
        <a:spcAft>
          <a:spcPct val="0"/>
        </a:spcAft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7.xml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8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8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8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8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8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8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8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tags" Target="../tags/tag4.xml"/><Relationship Id="rId2" Type="http://schemas.openxmlformats.org/officeDocument/2006/relationships/tags" Target="../tags/tag3.xml"/><Relationship Id="rId1" Type="http://schemas.openxmlformats.org/officeDocument/2006/relationships/tags" Target="../tags/tag2.xml"/><Relationship Id="rId5" Type="http://schemas.openxmlformats.org/officeDocument/2006/relationships/notesSlide" Target="../notesSlides/notesSlide7.xml"/><Relationship Id="rId4" Type="http://schemas.openxmlformats.org/officeDocument/2006/relationships/slideLayout" Target="../slideLayouts/slideLayout2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FF5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等腰三角形 26"/>
          <p:cNvSpPr>
            <a:spLocks noChangeArrowheads="1"/>
          </p:cNvSpPr>
          <p:nvPr/>
        </p:nvSpPr>
        <p:spPr bwMode="auto">
          <a:xfrm rot="15647047">
            <a:off x="1863725" y="358140"/>
            <a:ext cx="6970395" cy="7044055"/>
          </a:xfrm>
          <a:prstGeom prst="triangle">
            <a:avLst>
              <a:gd name="adj" fmla="val 50000"/>
            </a:avLst>
          </a:prstGeom>
          <a:gradFill flip="none" rotWithShape="1">
            <a:gsLst>
              <a:gs pos="0">
                <a:srgbClr val="0B61A4">
                  <a:alpha val="0"/>
                </a:srgbClr>
              </a:gs>
              <a:gs pos="100000">
                <a:srgbClr val="46B7B9">
                  <a:shade val="100000"/>
                  <a:satMod val="115000"/>
                </a:srgbClr>
              </a:gs>
            </a:gsLst>
            <a:lin ang="5400000" scaled="1"/>
            <a:tileRect/>
          </a:gradFill>
          <a:ln w="9525">
            <a:noFill/>
            <a:miter lim="800000"/>
          </a:ln>
        </p:spPr>
        <p:txBody>
          <a:bodyPr anchor="ctr"/>
          <a:lstStyle/>
          <a:p>
            <a:pPr algn="ctr" eaLnBrk="1" hangingPunct="1"/>
            <a:endParaRPr lang="zh-CN" altLang="en-US">
              <a:solidFill>
                <a:srgbClr val="FFFFFF"/>
              </a:solidFill>
              <a:latin typeface="字魂35号-经典雅黑" panose="02000000000000000000" pitchFamily="2" charset="-122"/>
              <a:ea typeface="字魂35号-经典雅黑" panose="02000000000000000000" pitchFamily="2" charset="-122"/>
              <a:sym typeface="字魂35号-经典雅黑" panose="02000000000000000000" pitchFamily="2" charset="-122"/>
            </a:endParaRPr>
          </a:p>
        </p:txBody>
      </p:sp>
      <p:sp>
        <p:nvSpPr>
          <p:cNvPr id="18" name="等腰三角形 26"/>
          <p:cNvSpPr>
            <a:spLocks noChangeArrowheads="1"/>
          </p:cNvSpPr>
          <p:nvPr/>
        </p:nvSpPr>
        <p:spPr bwMode="auto">
          <a:xfrm rot="15647047">
            <a:off x="1951990" y="136525"/>
            <a:ext cx="7069455" cy="7306310"/>
          </a:xfrm>
          <a:prstGeom prst="triangle">
            <a:avLst>
              <a:gd name="adj" fmla="val 50000"/>
            </a:avLst>
          </a:prstGeom>
          <a:gradFill flip="none" rotWithShape="1">
            <a:gsLst>
              <a:gs pos="0">
                <a:srgbClr val="0B61A4">
                  <a:alpha val="0"/>
                </a:srgbClr>
              </a:gs>
              <a:gs pos="100000">
                <a:srgbClr val="46B7B9">
                  <a:shade val="100000"/>
                  <a:satMod val="115000"/>
                </a:srgbClr>
              </a:gs>
            </a:gsLst>
            <a:lin ang="5400000" scaled="1"/>
            <a:tileRect/>
          </a:gradFill>
          <a:ln w="9525">
            <a:noFill/>
            <a:miter lim="800000"/>
          </a:ln>
        </p:spPr>
        <p:txBody>
          <a:bodyPr anchor="ctr"/>
          <a:lstStyle/>
          <a:p>
            <a:pPr algn="ctr" eaLnBrk="1" hangingPunct="1"/>
            <a:endParaRPr lang="zh-CN" altLang="en-US">
              <a:solidFill>
                <a:srgbClr val="FFFFFF"/>
              </a:solidFill>
              <a:latin typeface="字魂35号-经典雅黑" panose="02000000000000000000" pitchFamily="2" charset="-122"/>
              <a:ea typeface="字魂35号-经典雅黑" panose="02000000000000000000" pitchFamily="2" charset="-122"/>
              <a:sym typeface="字魂35号-经典雅黑" panose="02000000000000000000" pitchFamily="2" charset="-122"/>
            </a:endParaRPr>
          </a:p>
        </p:txBody>
      </p:sp>
      <p:sp>
        <p:nvSpPr>
          <p:cNvPr id="17" name="等腰三角形 26"/>
          <p:cNvSpPr>
            <a:spLocks noChangeArrowheads="1"/>
          </p:cNvSpPr>
          <p:nvPr/>
        </p:nvSpPr>
        <p:spPr bwMode="auto">
          <a:xfrm rot="15647047">
            <a:off x="2661285" y="-46990"/>
            <a:ext cx="6153785" cy="6666865"/>
          </a:xfrm>
          <a:prstGeom prst="triangle">
            <a:avLst>
              <a:gd name="adj" fmla="val 50000"/>
            </a:avLst>
          </a:prstGeom>
          <a:gradFill flip="none" rotWithShape="1">
            <a:gsLst>
              <a:gs pos="0">
                <a:srgbClr val="0B61A4">
                  <a:alpha val="0"/>
                </a:srgbClr>
              </a:gs>
              <a:gs pos="100000">
                <a:srgbClr val="46B7B9">
                  <a:shade val="100000"/>
                  <a:satMod val="115000"/>
                </a:srgbClr>
              </a:gs>
            </a:gsLst>
            <a:lin ang="5400000" scaled="1"/>
            <a:tileRect/>
          </a:gradFill>
          <a:ln w="9525">
            <a:noFill/>
            <a:miter lim="800000"/>
          </a:ln>
        </p:spPr>
        <p:txBody>
          <a:bodyPr anchor="ctr"/>
          <a:lstStyle/>
          <a:p>
            <a:pPr algn="ctr" eaLnBrk="1" hangingPunct="1"/>
            <a:endParaRPr lang="zh-CN" altLang="en-US">
              <a:solidFill>
                <a:srgbClr val="FFFFFF"/>
              </a:solidFill>
              <a:latin typeface="字魂35号-经典雅黑" panose="02000000000000000000" pitchFamily="2" charset="-122"/>
              <a:ea typeface="字魂35号-经典雅黑" panose="02000000000000000000" pitchFamily="2" charset="-122"/>
              <a:sym typeface="字魂35号-经典雅黑" panose="02000000000000000000" pitchFamily="2" charset="-122"/>
            </a:endParaRPr>
          </a:p>
        </p:txBody>
      </p:sp>
      <p:grpSp>
        <p:nvGrpSpPr>
          <p:cNvPr id="15366" name="组合 1"/>
          <p:cNvGrpSpPr/>
          <p:nvPr/>
        </p:nvGrpSpPr>
        <p:grpSpPr bwMode="auto">
          <a:xfrm rot="21047047">
            <a:off x="3206750" y="411480"/>
            <a:ext cx="6325870" cy="5909945"/>
            <a:chOff x="0" y="0"/>
            <a:chExt cx="3926934" cy="4352253"/>
          </a:xfrm>
        </p:grpSpPr>
        <p:sp>
          <p:nvSpPr>
            <p:cNvPr id="15376" name="等腰三角形 25"/>
            <p:cNvSpPr>
              <a:spLocks noChangeArrowheads="1"/>
            </p:cNvSpPr>
            <p:nvPr/>
          </p:nvSpPr>
          <p:spPr bwMode="auto">
            <a:xfrm rot="-4373613">
              <a:off x="-268014" y="268014"/>
              <a:ext cx="3886200" cy="3350172"/>
            </a:xfrm>
            <a:prstGeom prst="triangle">
              <a:avLst>
                <a:gd name="adj" fmla="val 50000"/>
              </a:avLst>
            </a:prstGeom>
            <a:noFill/>
            <a:ln w="19050">
              <a:solidFill>
                <a:srgbClr val="2F9296"/>
              </a:solidFill>
              <a:miter lim="800000"/>
            </a:ln>
          </p:spPr>
          <p:txBody>
            <a:bodyPr anchor="ctr"/>
            <a:lstStyle/>
            <a:p>
              <a:pPr algn="ctr" eaLnBrk="1" hangingPunct="1"/>
              <a:endParaRPr lang="zh-CN" altLang="en-US">
                <a:solidFill>
                  <a:srgbClr val="FFFFFF"/>
                </a:solidFill>
                <a:latin typeface="字魂35号-经典雅黑" panose="02000000000000000000" pitchFamily="2" charset="-122"/>
                <a:ea typeface="字魂35号-经典雅黑" panose="02000000000000000000" pitchFamily="2" charset="-122"/>
                <a:sym typeface="字魂35号-经典雅黑" panose="02000000000000000000" pitchFamily="2" charset="-122"/>
              </a:endParaRPr>
            </a:p>
          </p:txBody>
        </p:sp>
        <p:sp>
          <p:nvSpPr>
            <p:cNvPr id="15377" name="等腰三角形 26"/>
            <p:cNvSpPr>
              <a:spLocks noChangeArrowheads="1"/>
            </p:cNvSpPr>
            <p:nvPr/>
          </p:nvSpPr>
          <p:spPr bwMode="auto">
            <a:xfrm rot="16200000">
              <a:off x="258745" y="314944"/>
              <a:ext cx="3565365" cy="3073590"/>
            </a:xfrm>
            <a:prstGeom prst="triangle">
              <a:avLst>
                <a:gd name="adj" fmla="val 50000"/>
              </a:avLst>
            </a:prstGeom>
            <a:gradFill flip="none" rotWithShape="1">
              <a:gsLst>
                <a:gs pos="0">
                  <a:srgbClr val="0B61A4">
                    <a:alpha val="97000"/>
                  </a:srgbClr>
                </a:gs>
                <a:gs pos="100000">
                  <a:srgbClr val="46B7B9">
                    <a:shade val="100000"/>
                    <a:satMod val="115000"/>
                  </a:srgbClr>
                </a:gs>
              </a:gsLst>
              <a:lin ang="5400000" scaled="1"/>
              <a:tileRect/>
            </a:gradFill>
            <a:ln w="9525">
              <a:noFill/>
              <a:miter lim="800000"/>
            </a:ln>
          </p:spPr>
          <p:txBody>
            <a:bodyPr anchor="ctr"/>
            <a:lstStyle/>
            <a:p>
              <a:pPr algn="ctr" eaLnBrk="1" hangingPunct="1"/>
              <a:endParaRPr lang="zh-CN" altLang="en-US">
                <a:solidFill>
                  <a:srgbClr val="FFFFFF"/>
                </a:solidFill>
                <a:latin typeface="字魂35号-经典雅黑" panose="02000000000000000000" pitchFamily="2" charset="-122"/>
                <a:ea typeface="字魂35号-经典雅黑" panose="02000000000000000000" pitchFamily="2" charset="-122"/>
                <a:sym typeface="字魂35号-经典雅黑" panose="02000000000000000000" pitchFamily="2" charset="-122"/>
              </a:endParaRPr>
            </a:p>
          </p:txBody>
        </p:sp>
        <p:sp>
          <p:nvSpPr>
            <p:cNvPr id="15378" name="椭圆 28"/>
            <p:cNvSpPr>
              <a:spLocks noChangeArrowheads="1"/>
            </p:cNvSpPr>
            <p:nvPr/>
          </p:nvSpPr>
          <p:spPr bwMode="auto">
            <a:xfrm>
              <a:off x="46171" y="1352432"/>
              <a:ext cx="228600" cy="228600"/>
            </a:xfrm>
            <a:prstGeom prst="ellipse">
              <a:avLst/>
            </a:prstGeom>
            <a:solidFill>
              <a:srgbClr val="2F9296"/>
            </a:solidFill>
            <a:ln w="9525">
              <a:noFill/>
              <a:round/>
            </a:ln>
          </p:spPr>
          <p:txBody>
            <a:bodyPr anchor="ctr"/>
            <a:lstStyle/>
            <a:p>
              <a:pPr algn="ctr" eaLnBrk="1" hangingPunct="1"/>
              <a:endParaRPr lang="zh-CN" altLang="en-US">
                <a:solidFill>
                  <a:srgbClr val="FFFFFF"/>
                </a:solidFill>
                <a:latin typeface="字魂35号-经典雅黑" panose="02000000000000000000" pitchFamily="2" charset="-122"/>
                <a:ea typeface="字魂35号-经典雅黑" panose="02000000000000000000" pitchFamily="2" charset="-122"/>
                <a:sym typeface="字魂35号-经典雅黑" panose="02000000000000000000" pitchFamily="2" charset="-122"/>
              </a:endParaRPr>
            </a:p>
          </p:txBody>
        </p:sp>
        <p:sp>
          <p:nvSpPr>
            <p:cNvPr id="15379" name="椭圆 32"/>
            <p:cNvSpPr>
              <a:spLocks noChangeArrowheads="1"/>
            </p:cNvSpPr>
            <p:nvPr/>
          </p:nvSpPr>
          <p:spPr bwMode="auto">
            <a:xfrm>
              <a:off x="2577897" y="4123653"/>
              <a:ext cx="228600" cy="228600"/>
            </a:xfrm>
            <a:prstGeom prst="ellipse">
              <a:avLst/>
            </a:prstGeom>
            <a:solidFill>
              <a:schemeClr val="bg1"/>
            </a:solidFill>
            <a:ln w="9525">
              <a:noFill/>
              <a:round/>
            </a:ln>
          </p:spPr>
          <p:txBody>
            <a:bodyPr anchor="ctr"/>
            <a:lstStyle/>
            <a:p>
              <a:pPr algn="ctr" eaLnBrk="1" hangingPunct="1"/>
              <a:endParaRPr lang="zh-CN" altLang="en-US">
                <a:solidFill>
                  <a:srgbClr val="FFFFFF"/>
                </a:solidFill>
                <a:latin typeface="字魂35号-经典雅黑" panose="02000000000000000000" pitchFamily="2" charset="-122"/>
                <a:ea typeface="字魂35号-经典雅黑" panose="02000000000000000000" pitchFamily="2" charset="-122"/>
                <a:sym typeface="字魂35号-经典雅黑" panose="02000000000000000000" pitchFamily="2" charset="-122"/>
              </a:endParaRPr>
            </a:p>
          </p:txBody>
        </p:sp>
        <p:sp>
          <p:nvSpPr>
            <p:cNvPr id="15380" name="椭圆 33"/>
            <p:cNvSpPr>
              <a:spLocks noChangeArrowheads="1"/>
            </p:cNvSpPr>
            <p:nvPr/>
          </p:nvSpPr>
          <p:spPr bwMode="auto">
            <a:xfrm>
              <a:off x="3698334" y="500199"/>
              <a:ext cx="228600" cy="228600"/>
            </a:xfrm>
            <a:prstGeom prst="ellipse">
              <a:avLst/>
            </a:prstGeom>
            <a:solidFill>
              <a:srgbClr val="2F9296"/>
            </a:solidFill>
            <a:ln w="9525">
              <a:noFill/>
              <a:round/>
            </a:ln>
          </p:spPr>
          <p:txBody>
            <a:bodyPr anchor="ctr"/>
            <a:lstStyle/>
            <a:p>
              <a:pPr algn="ctr" eaLnBrk="1" hangingPunct="1"/>
              <a:endParaRPr lang="zh-CN" altLang="en-US">
                <a:solidFill>
                  <a:srgbClr val="FFFFFF"/>
                </a:solidFill>
                <a:latin typeface="字魂35号-经典雅黑" panose="02000000000000000000" pitchFamily="2" charset="-122"/>
                <a:ea typeface="字魂35号-经典雅黑" panose="02000000000000000000" pitchFamily="2" charset="-122"/>
                <a:sym typeface="字魂35号-经典雅黑" panose="02000000000000000000" pitchFamily="2" charset="-122"/>
              </a:endParaRPr>
            </a:p>
          </p:txBody>
        </p:sp>
      </p:grpSp>
      <p:sp>
        <p:nvSpPr>
          <p:cNvPr id="15374" name="文本框 34"/>
          <p:cNvSpPr txBox="1">
            <a:spLocks noChangeArrowheads="1"/>
          </p:cNvSpPr>
          <p:nvPr/>
        </p:nvSpPr>
        <p:spPr bwMode="auto">
          <a:xfrm>
            <a:off x="4215765" y="3326765"/>
            <a:ext cx="5038725" cy="583565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>
            <a:spAutoFit/>
          </a:bodyPr>
          <a:lstStyle/>
          <a:p>
            <a:pPr algn="dist" eaLnBrk="1" hangingPunct="1"/>
            <a:r>
              <a:rPr lang="en-US" altLang="zh-CN" sz="3200" b="1" dirty="0" err="1" smtClean="0">
                <a:solidFill>
                  <a:schemeClr val="bg1"/>
                </a:solidFill>
                <a:latin typeface="字魂35号-经典雅黑" panose="02000000000000000000" pitchFamily="2" charset="-122"/>
                <a:ea typeface="字魂35号-经典雅黑" panose="02000000000000000000" pitchFamily="2" charset="-122"/>
                <a:sym typeface="字魂35号-经典雅黑" panose="02000000000000000000" pitchFamily="2" charset="-122"/>
              </a:rPr>
              <a:t>hilink</a:t>
            </a:r>
            <a:r>
              <a:rPr lang="zh-CN" sz="3200" b="1" dirty="0" smtClean="0">
                <a:solidFill>
                  <a:schemeClr val="bg1"/>
                </a:solidFill>
                <a:latin typeface="字魂35号-经典雅黑" panose="02000000000000000000" pitchFamily="2" charset="-122"/>
                <a:ea typeface="字魂35号-经典雅黑" panose="02000000000000000000" pitchFamily="2" charset="-122"/>
                <a:sym typeface="字魂35号-经典雅黑" panose="02000000000000000000" pitchFamily="2" charset="-122"/>
              </a:rPr>
              <a:t>项目复</a:t>
            </a:r>
            <a:r>
              <a:rPr lang="zh-CN" sz="3200" b="1" dirty="0">
                <a:solidFill>
                  <a:schemeClr val="bg1"/>
                </a:solidFill>
                <a:latin typeface="字魂35号-经典雅黑" panose="02000000000000000000" pitchFamily="2" charset="-122"/>
                <a:ea typeface="字魂35号-经典雅黑" panose="02000000000000000000" pitchFamily="2" charset="-122"/>
                <a:sym typeface="字魂35号-经典雅黑" panose="02000000000000000000" pitchFamily="2" charset="-122"/>
              </a:rPr>
              <a:t>盘</a:t>
            </a:r>
            <a:r>
              <a:rPr sz="3200" b="1" dirty="0" err="1">
                <a:solidFill>
                  <a:schemeClr val="bg1"/>
                </a:solidFill>
                <a:latin typeface="字魂35号-经典雅黑" panose="02000000000000000000" pitchFamily="2" charset="-122"/>
                <a:ea typeface="字魂35号-经典雅黑" panose="02000000000000000000" pitchFamily="2" charset="-122"/>
                <a:sym typeface="字魂35号-经典雅黑" panose="02000000000000000000" pitchFamily="2" charset="-122"/>
              </a:rPr>
              <a:t>工作汇报</a:t>
            </a:r>
            <a:r>
              <a:rPr sz="3200" b="1" dirty="0">
                <a:solidFill>
                  <a:schemeClr val="bg1"/>
                </a:solidFill>
                <a:latin typeface="字魂35号-经典雅黑" panose="02000000000000000000" pitchFamily="2" charset="-122"/>
                <a:ea typeface="字魂35号-经典雅黑" panose="02000000000000000000" pitchFamily="2" charset="-122"/>
                <a:sym typeface="字魂35号-经典雅黑" panose="02000000000000000000" pitchFamily="2" charset="-122"/>
              </a:rPr>
              <a:t> </a:t>
            </a:r>
          </a:p>
        </p:txBody>
      </p:sp>
      <p:sp>
        <p:nvSpPr>
          <p:cNvPr id="15373" name="文本框 27"/>
          <p:cNvSpPr txBox="1">
            <a:spLocks noChangeArrowheads="1"/>
          </p:cNvSpPr>
          <p:nvPr/>
        </p:nvSpPr>
        <p:spPr bwMode="auto">
          <a:xfrm>
            <a:off x="5511969" y="2136614"/>
            <a:ext cx="3488707" cy="132207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>
            <a:spAutoFit/>
          </a:bodyPr>
          <a:lstStyle/>
          <a:p>
            <a:pPr algn="dist" eaLnBrk="1" hangingPunct="1"/>
            <a:r>
              <a:rPr lang="en-US" altLang="zh-CN" sz="8000" b="1" dirty="0" smtClean="0">
                <a:solidFill>
                  <a:srgbClr val="DFF5F2"/>
                </a:solidFill>
                <a:latin typeface="字魂35号-经典雅黑" panose="02000000000000000000" pitchFamily="2" charset="-122"/>
                <a:ea typeface="字魂35号-经典雅黑" panose="02000000000000000000" pitchFamily="2" charset="-122"/>
                <a:sym typeface="字魂35号-经典雅黑" panose="02000000000000000000" pitchFamily="2" charset="-122"/>
              </a:rPr>
              <a:t>2021</a:t>
            </a:r>
            <a:endParaRPr lang="en-US" altLang="zh-CN" sz="8000" b="1" dirty="0">
              <a:solidFill>
                <a:srgbClr val="DFF5F2"/>
              </a:solidFill>
              <a:latin typeface="字魂35号-经典雅黑" panose="02000000000000000000" pitchFamily="2" charset="-122"/>
              <a:ea typeface="字魂35号-经典雅黑" panose="02000000000000000000" pitchFamily="2" charset="-122"/>
              <a:sym typeface="字魂35号-经典雅黑" panose="02000000000000000000" pitchFamily="2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6922397" y="4205020"/>
            <a:ext cx="224917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dirty="0">
                <a:solidFill>
                  <a:schemeClr val="bg1"/>
                </a:solidFill>
                <a:latin typeface="字魂35号-经典雅黑" panose="02000000000000000000" pitchFamily="2" charset="-122"/>
                <a:ea typeface="字魂35号-经典雅黑" panose="02000000000000000000" pitchFamily="2" charset="-122"/>
                <a:sym typeface="字魂35号-经典雅黑" panose="02000000000000000000" pitchFamily="2" charset="-122"/>
              </a:rPr>
              <a:t> 汇报人</a:t>
            </a:r>
            <a:r>
              <a:rPr lang="zh-CN" altLang="en-US" sz="2000" b="1" dirty="0" smtClean="0">
                <a:solidFill>
                  <a:schemeClr val="bg1"/>
                </a:solidFill>
                <a:latin typeface="字魂35号-经典雅黑" panose="02000000000000000000" pitchFamily="2" charset="-122"/>
                <a:ea typeface="字魂35号-经典雅黑" panose="02000000000000000000" pitchFamily="2" charset="-122"/>
                <a:sym typeface="字魂35号-经典雅黑" panose="02000000000000000000" pitchFamily="2" charset="-122"/>
              </a:rPr>
              <a:t>：</a:t>
            </a:r>
            <a:r>
              <a:rPr lang="zh-CN" altLang="en-US" sz="2000" b="1" dirty="0" smtClean="0">
                <a:solidFill>
                  <a:schemeClr val="bg1"/>
                </a:solidFill>
                <a:latin typeface="字魂35号-经典雅黑" panose="02000000000000000000" pitchFamily="2" charset="-122"/>
                <a:ea typeface="字魂35号-经典雅黑" panose="02000000000000000000" pitchFamily="2" charset="-122"/>
                <a:sym typeface="字魂35号-经典雅黑" panose="02000000000000000000" pitchFamily="2" charset="-122"/>
              </a:rPr>
              <a:t>刘青松</a:t>
            </a:r>
            <a:endParaRPr lang="zh-CN" altLang="en-US" sz="2000" b="1" dirty="0">
              <a:solidFill>
                <a:schemeClr val="bg1"/>
              </a:solidFill>
              <a:latin typeface="字魂35号-经典雅黑" panose="02000000000000000000" pitchFamily="2" charset="-122"/>
              <a:ea typeface="字魂35号-经典雅黑" panose="02000000000000000000" pitchFamily="2" charset="-122"/>
              <a:sym typeface="字魂35号-经典雅黑" panose="02000000000000000000" pitchFamily="2" charset="-122"/>
            </a:endParaRPr>
          </a:p>
        </p:txBody>
      </p:sp>
      <p:pic>
        <p:nvPicPr>
          <p:cNvPr id="2" name="尤克里里版欢快儿童视频旅行儿童节配乐-一起数星星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>
                  <p14:fade in="5000"/>
                </p14:media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-806665" y="62484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 advClick="0" advTm="2000">
        <p:circle/>
      </p:transition>
    </mc:Choice>
    <mc:Fallback xmlns="">
      <p:transition spd="slow" advClick="0" advTm="2000">
        <p:circl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7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矩形 5"/>
          <p:cNvSpPr>
            <a:spLocks noChangeArrowheads="1"/>
          </p:cNvSpPr>
          <p:nvPr/>
        </p:nvSpPr>
        <p:spPr bwMode="auto">
          <a:xfrm>
            <a:off x="0" y="238125"/>
            <a:ext cx="352425" cy="400050"/>
          </a:xfrm>
          <a:prstGeom prst="rect">
            <a:avLst/>
          </a:prstGeom>
          <a:solidFill>
            <a:srgbClr val="2F9296"/>
          </a:solidFill>
          <a:ln w="9525">
            <a:noFill/>
            <a:miter lim="800000"/>
          </a:ln>
        </p:spPr>
        <p:txBody>
          <a:bodyPr anchor="ctr"/>
          <a:lstStyle/>
          <a:p>
            <a:pPr algn="ctr" eaLnBrk="1" hangingPunct="1"/>
            <a:endParaRPr lang="zh-CN" altLang="en-US">
              <a:solidFill>
                <a:srgbClr val="FFFFFF"/>
              </a:solidFill>
              <a:latin typeface="字魂35号-经典雅黑" panose="02000000000000000000" pitchFamily="2" charset="-122"/>
              <a:ea typeface="字魂35号-经典雅黑" panose="02000000000000000000" pitchFamily="2" charset="-122"/>
              <a:sym typeface="字魂35号-经典雅黑" panose="02000000000000000000" pitchFamily="2" charset="-122"/>
            </a:endParaRPr>
          </a:p>
        </p:txBody>
      </p:sp>
      <p:sp>
        <p:nvSpPr>
          <p:cNvPr id="19" name="矩形 6"/>
          <p:cNvSpPr>
            <a:spLocks noChangeArrowheads="1"/>
          </p:cNvSpPr>
          <p:nvPr/>
        </p:nvSpPr>
        <p:spPr bwMode="auto">
          <a:xfrm>
            <a:off x="419100" y="238125"/>
            <a:ext cx="123825" cy="400050"/>
          </a:xfrm>
          <a:prstGeom prst="rect">
            <a:avLst/>
          </a:prstGeom>
          <a:solidFill>
            <a:srgbClr val="46B7B9"/>
          </a:solidFill>
          <a:ln w="9525">
            <a:noFill/>
            <a:miter lim="800000"/>
          </a:ln>
        </p:spPr>
        <p:txBody>
          <a:bodyPr anchor="ctr"/>
          <a:lstStyle/>
          <a:p>
            <a:pPr algn="ctr" eaLnBrk="1" hangingPunct="1"/>
            <a:endParaRPr lang="zh-CN" altLang="en-US">
              <a:solidFill>
                <a:srgbClr val="FFFFFF"/>
              </a:solidFill>
              <a:latin typeface="字魂35号-经典雅黑" panose="02000000000000000000" pitchFamily="2" charset="-122"/>
              <a:ea typeface="字魂35号-经典雅黑" panose="02000000000000000000" pitchFamily="2" charset="-122"/>
              <a:sym typeface="字魂35号-经典雅黑" panose="02000000000000000000" pitchFamily="2" charset="-122"/>
            </a:endParaRPr>
          </a:p>
        </p:txBody>
      </p:sp>
      <p:sp>
        <p:nvSpPr>
          <p:cNvPr id="20" name="文本框 7"/>
          <p:cNvSpPr txBox="1">
            <a:spLocks noChangeArrowheads="1"/>
          </p:cNvSpPr>
          <p:nvPr/>
        </p:nvSpPr>
        <p:spPr bwMode="auto">
          <a:xfrm>
            <a:off x="609600" y="207963"/>
            <a:ext cx="2693988" cy="460375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>
            <a:spAutoFit/>
          </a:bodyPr>
          <a:lstStyle/>
          <a:p>
            <a:r>
              <a:rPr lang="zh-CN" altLang="en-US" sz="2400" b="1" dirty="0">
                <a:solidFill>
                  <a:srgbClr val="2F9296"/>
                </a:solidFill>
                <a:latin typeface="字魂35号-经典雅黑" panose="02000000000000000000" pitchFamily="2" charset="-122"/>
                <a:ea typeface="字魂35号-经典雅黑" panose="02000000000000000000" pitchFamily="2" charset="-122"/>
                <a:sym typeface="字魂35号-经典雅黑" panose="02000000000000000000" pitchFamily="2" charset="-122"/>
              </a:rPr>
              <a:t>改善措施</a:t>
            </a:r>
          </a:p>
        </p:txBody>
      </p:sp>
      <p:sp>
        <p:nvSpPr>
          <p:cNvPr id="2" name="TextBox 11"/>
          <p:cNvSpPr txBox="1">
            <a:spLocks noChangeArrowheads="1"/>
          </p:cNvSpPr>
          <p:nvPr/>
        </p:nvSpPr>
        <p:spPr bwMode="auto">
          <a:xfrm>
            <a:off x="609600" y="1143635"/>
            <a:ext cx="9248140" cy="272288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>
            <a:spAutoFit/>
          </a:bodyPr>
          <a:lstStyle/>
          <a:p>
            <a:pPr algn="l" fontAlgn="auto">
              <a:lnSpc>
                <a:spcPct val="150000"/>
              </a:lnSpc>
            </a:pPr>
            <a:r>
              <a:rPr lang="zh-CN" altLang="en-US">
                <a:solidFill>
                  <a:srgbClr val="66A3D2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字魂35号-经典雅黑" panose="02000000000000000000" pitchFamily="2" charset="-122"/>
              </a:rPr>
              <a:t>对策：</a:t>
            </a:r>
          </a:p>
          <a:p>
            <a:pPr algn="l" fontAlgn="auto">
              <a:lnSpc>
                <a:spcPct val="150000"/>
              </a:lnSpc>
            </a:pPr>
            <a:r>
              <a:rPr lang="en-US" altLang="zh-CN" sz="1600">
                <a:solidFill>
                  <a:schemeClr val="tx1"/>
                </a:solidFill>
                <a:latin typeface="字魂35号-经典雅黑" panose="02000000000000000000" pitchFamily="2" charset="-122"/>
                <a:ea typeface="字魂35号-经典雅黑" panose="02000000000000000000" pitchFamily="2" charset="-122"/>
                <a:sym typeface="字魂35号-经典雅黑" panose="02000000000000000000" pitchFamily="2" charset="-122"/>
              </a:rPr>
              <a:t>1.</a:t>
            </a:r>
            <a:r>
              <a:rPr lang="zh-CN" altLang="en-US" sz="1600">
                <a:solidFill>
                  <a:schemeClr val="tx1"/>
                </a:solidFill>
                <a:latin typeface="字魂35号-经典雅黑" panose="02000000000000000000" pitchFamily="2" charset="-122"/>
                <a:ea typeface="字魂35号-经典雅黑" panose="02000000000000000000" pitchFamily="2" charset="-122"/>
                <a:sym typeface="字魂35号-经典雅黑" panose="02000000000000000000" pitchFamily="2" charset="-122"/>
              </a:rPr>
              <a:t>加强供应商管控和品质巡检。</a:t>
            </a:r>
          </a:p>
          <a:p>
            <a:pPr algn="l" fontAlgn="auto">
              <a:lnSpc>
                <a:spcPct val="150000"/>
              </a:lnSpc>
            </a:pPr>
            <a:r>
              <a:rPr lang="en-US" altLang="zh-CN" sz="1600">
                <a:solidFill>
                  <a:schemeClr val="tx1"/>
                </a:solidFill>
                <a:latin typeface="字魂35号-经典雅黑" panose="02000000000000000000" pitchFamily="2" charset="-122"/>
                <a:ea typeface="字魂35号-经典雅黑" panose="02000000000000000000" pitchFamily="2" charset="-122"/>
                <a:sym typeface="字魂35号-经典雅黑" panose="02000000000000000000" pitchFamily="2" charset="-122"/>
              </a:rPr>
              <a:t>2.</a:t>
            </a:r>
            <a:r>
              <a:rPr lang="zh-CN" altLang="en-US" sz="1600">
                <a:solidFill>
                  <a:schemeClr val="tx1"/>
                </a:solidFill>
                <a:latin typeface="字魂35号-经典雅黑" panose="02000000000000000000" pitchFamily="2" charset="-122"/>
                <a:ea typeface="字魂35号-经典雅黑" panose="02000000000000000000" pitchFamily="2" charset="-122"/>
                <a:sym typeface="字魂35号-经典雅黑" panose="02000000000000000000" pitchFamily="2" charset="-122"/>
              </a:rPr>
              <a:t>项目团队成员要不断积累相关经验，做好项目复盘。</a:t>
            </a:r>
          </a:p>
          <a:p>
            <a:pPr algn="l" fontAlgn="auto">
              <a:lnSpc>
                <a:spcPct val="150000"/>
              </a:lnSpc>
            </a:pPr>
            <a:r>
              <a:rPr lang="en-US" altLang="zh-CN" sz="1600">
                <a:solidFill>
                  <a:schemeClr val="tx1"/>
                </a:solidFill>
                <a:latin typeface="字魂35号-经典雅黑" panose="02000000000000000000" pitchFamily="2" charset="-122"/>
                <a:ea typeface="字魂35号-经典雅黑" panose="02000000000000000000" pitchFamily="2" charset="-122"/>
                <a:sym typeface="字魂35号-经典雅黑" panose="02000000000000000000" pitchFamily="2" charset="-122"/>
              </a:rPr>
              <a:t>3.</a:t>
            </a:r>
            <a:r>
              <a:rPr lang="zh-CN" altLang="en-US" sz="1600">
                <a:solidFill>
                  <a:schemeClr val="tx1"/>
                </a:solidFill>
                <a:latin typeface="字魂35号-经典雅黑" panose="02000000000000000000" pitchFamily="2" charset="-122"/>
                <a:ea typeface="字魂35号-经典雅黑" panose="02000000000000000000" pitchFamily="2" charset="-122"/>
                <a:sym typeface="字魂35号-经典雅黑" panose="02000000000000000000" pitchFamily="2" charset="-122"/>
              </a:rPr>
              <a:t>招聘产品经理，注重对竞品的分析。</a:t>
            </a:r>
          </a:p>
          <a:p>
            <a:pPr algn="l" fontAlgn="auto">
              <a:lnSpc>
                <a:spcPct val="150000"/>
              </a:lnSpc>
            </a:pPr>
            <a:r>
              <a:rPr lang="en-US" altLang="zh-CN" sz="1600">
                <a:solidFill>
                  <a:schemeClr val="tx1"/>
                </a:solidFill>
                <a:latin typeface="字魂35号-经典雅黑" panose="02000000000000000000" pitchFamily="2" charset="-122"/>
                <a:ea typeface="字魂35号-经典雅黑" panose="02000000000000000000" pitchFamily="2" charset="-122"/>
                <a:sym typeface="字魂35号-经典雅黑" panose="02000000000000000000" pitchFamily="2" charset="-122"/>
              </a:rPr>
              <a:t>4.</a:t>
            </a:r>
            <a:r>
              <a:rPr lang="zh-CN" altLang="en-US" sz="1600">
                <a:solidFill>
                  <a:schemeClr val="tx1"/>
                </a:solidFill>
                <a:latin typeface="字魂35号-经典雅黑" panose="02000000000000000000" pitchFamily="2" charset="-122"/>
                <a:ea typeface="字魂35号-经典雅黑" panose="02000000000000000000" pitchFamily="2" charset="-122"/>
                <a:sym typeface="字魂35号-经典雅黑" panose="02000000000000000000" pitchFamily="2" charset="-122"/>
              </a:rPr>
              <a:t>公司要建立知识库，项目资料要汇总，做好技术积累，便于新人快速熟悉产品，借鉴以往经验教训。</a:t>
            </a:r>
          </a:p>
          <a:p>
            <a:pPr algn="l" fontAlgn="auto">
              <a:lnSpc>
                <a:spcPct val="150000"/>
              </a:lnSpc>
            </a:pPr>
            <a:r>
              <a:rPr lang="en-US" altLang="zh-CN" sz="1600">
                <a:solidFill>
                  <a:schemeClr val="tx1"/>
                </a:solidFill>
                <a:latin typeface="字魂35号-经典雅黑" panose="02000000000000000000" pitchFamily="2" charset="-122"/>
                <a:ea typeface="字魂35号-经典雅黑" panose="02000000000000000000" pitchFamily="2" charset="-122"/>
                <a:sym typeface="字魂35号-经典雅黑" panose="02000000000000000000" pitchFamily="2" charset="-122"/>
              </a:rPr>
              <a:t>5.</a:t>
            </a:r>
            <a:r>
              <a:rPr lang="zh-CN" altLang="en-US" sz="1600">
                <a:solidFill>
                  <a:schemeClr val="tx1"/>
                </a:solidFill>
                <a:latin typeface="字魂35号-经典雅黑" panose="02000000000000000000" pitchFamily="2" charset="-122"/>
                <a:ea typeface="字魂35号-经典雅黑" panose="02000000000000000000" pitchFamily="2" charset="-122"/>
                <a:sym typeface="字魂35号-经典雅黑" panose="02000000000000000000" pitchFamily="2" charset="-122"/>
              </a:rPr>
              <a:t>项目开发初期要组织产品、运营的协同会，听取各部门的建议。</a:t>
            </a:r>
          </a:p>
          <a:p>
            <a:pPr algn="l" fontAlgn="auto">
              <a:lnSpc>
                <a:spcPct val="150000"/>
              </a:lnSpc>
            </a:pPr>
            <a:r>
              <a:rPr lang="en-US" altLang="zh-CN" sz="1600">
                <a:solidFill>
                  <a:schemeClr val="tx1"/>
                </a:solidFill>
                <a:latin typeface="字魂35号-经典雅黑" panose="02000000000000000000" pitchFamily="2" charset="-122"/>
                <a:ea typeface="字魂35号-经典雅黑" panose="02000000000000000000" pitchFamily="2" charset="-122"/>
                <a:sym typeface="字魂35号-经典雅黑" panose="02000000000000000000" pitchFamily="2" charset="-122"/>
              </a:rPr>
              <a:t>6.</a:t>
            </a:r>
            <a:r>
              <a:rPr lang="zh-CN" altLang="en-US" sz="1600">
                <a:solidFill>
                  <a:schemeClr val="tx1"/>
                </a:solidFill>
                <a:latin typeface="字魂35号-经典雅黑" panose="02000000000000000000" pitchFamily="2" charset="-122"/>
                <a:ea typeface="字魂35号-经典雅黑" panose="02000000000000000000" pitchFamily="2" charset="-122"/>
                <a:sym typeface="字魂35号-经典雅黑" panose="02000000000000000000" pitchFamily="2" charset="-122"/>
              </a:rPr>
              <a:t>内部流程要不断完善，变更要走相应变更流程，前期需求评审尽量要做到更完善，少变更。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 advClick="0" advTm="2000">
        <p:circle/>
      </p:transition>
    </mc:Choice>
    <mc:Fallback xmlns="">
      <p:transition spd="slow" advClick="0" advTm="2000">
        <p:circl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矩形 5"/>
          <p:cNvSpPr>
            <a:spLocks noChangeArrowheads="1"/>
          </p:cNvSpPr>
          <p:nvPr/>
        </p:nvSpPr>
        <p:spPr bwMode="auto">
          <a:xfrm>
            <a:off x="0" y="238125"/>
            <a:ext cx="352425" cy="400050"/>
          </a:xfrm>
          <a:prstGeom prst="rect">
            <a:avLst/>
          </a:prstGeom>
          <a:solidFill>
            <a:srgbClr val="2F9296"/>
          </a:solidFill>
          <a:ln w="9525">
            <a:noFill/>
            <a:miter lim="800000"/>
          </a:ln>
        </p:spPr>
        <p:txBody>
          <a:bodyPr anchor="ctr"/>
          <a:lstStyle/>
          <a:p>
            <a:pPr algn="ctr" eaLnBrk="1" hangingPunct="1"/>
            <a:endParaRPr lang="zh-CN" altLang="en-US">
              <a:solidFill>
                <a:srgbClr val="FFFFFF"/>
              </a:solidFill>
              <a:latin typeface="字魂35号-经典雅黑" panose="02000000000000000000" pitchFamily="2" charset="-122"/>
              <a:ea typeface="字魂35号-经典雅黑" panose="02000000000000000000" pitchFamily="2" charset="-122"/>
              <a:sym typeface="字魂35号-经典雅黑" panose="02000000000000000000" pitchFamily="2" charset="-122"/>
            </a:endParaRPr>
          </a:p>
        </p:txBody>
      </p:sp>
      <p:sp>
        <p:nvSpPr>
          <p:cNvPr id="32" name="矩形 6"/>
          <p:cNvSpPr>
            <a:spLocks noChangeArrowheads="1"/>
          </p:cNvSpPr>
          <p:nvPr/>
        </p:nvSpPr>
        <p:spPr bwMode="auto">
          <a:xfrm>
            <a:off x="419100" y="238125"/>
            <a:ext cx="123825" cy="400050"/>
          </a:xfrm>
          <a:prstGeom prst="rect">
            <a:avLst/>
          </a:prstGeom>
          <a:solidFill>
            <a:srgbClr val="46B7B9"/>
          </a:solidFill>
          <a:ln w="9525">
            <a:noFill/>
            <a:miter lim="800000"/>
          </a:ln>
        </p:spPr>
        <p:txBody>
          <a:bodyPr anchor="ctr"/>
          <a:lstStyle/>
          <a:p>
            <a:pPr algn="ctr" eaLnBrk="1" hangingPunct="1"/>
            <a:endParaRPr lang="zh-CN" altLang="en-US">
              <a:solidFill>
                <a:srgbClr val="FFFFFF"/>
              </a:solidFill>
              <a:latin typeface="字魂35号-经典雅黑" panose="02000000000000000000" pitchFamily="2" charset="-122"/>
              <a:ea typeface="字魂35号-经典雅黑" panose="02000000000000000000" pitchFamily="2" charset="-122"/>
              <a:sym typeface="字魂35号-经典雅黑" panose="02000000000000000000" pitchFamily="2" charset="-122"/>
            </a:endParaRPr>
          </a:p>
        </p:txBody>
      </p:sp>
      <p:sp>
        <p:nvSpPr>
          <p:cNvPr id="33" name="文本框 7"/>
          <p:cNvSpPr txBox="1">
            <a:spLocks noChangeArrowheads="1"/>
          </p:cNvSpPr>
          <p:nvPr/>
        </p:nvSpPr>
        <p:spPr bwMode="auto">
          <a:xfrm>
            <a:off x="609600" y="207963"/>
            <a:ext cx="2693988" cy="461665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>
            <a:spAutoFit/>
          </a:bodyPr>
          <a:lstStyle/>
          <a:p>
            <a:r>
              <a:rPr lang="zh-CN" altLang="en-US" sz="2400" b="1" dirty="0">
                <a:solidFill>
                  <a:srgbClr val="2F9296"/>
                </a:solidFill>
                <a:latin typeface="字魂35号-经典雅黑" panose="02000000000000000000" pitchFamily="2" charset="-122"/>
                <a:ea typeface="字魂35号-经典雅黑" panose="02000000000000000000" pitchFamily="2" charset="-122"/>
                <a:sym typeface="字魂35号-经典雅黑" panose="02000000000000000000" pitchFamily="2" charset="-122"/>
              </a:rPr>
              <a:t>项目存在的问题</a:t>
            </a:r>
          </a:p>
        </p:txBody>
      </p:sp>
      <p:sp>
        <p:nvSpPr>
          <p:cNvPr id="2" name="TextBox 11"/>
          <p:cNvSpPr txBox="1">
            <a:spLocks noChangeArrowheads="1"/>
          </p:cNvSpPr>
          <p:nvPr/>
        </p:nvSpPr>
        <p:spPr bwMode="auto">
          <a:xfrm>
            <a:off x="609600" y="1143635"/>
            <a:ext cx="9248140" cy="1245235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>
            <a:spAutoFit/>
          </a:bodyPr>
          <a:lstStyle/>
          <a:p>
            <a:pPr algn="l" fontAlgn="auto">
              <a:lnSpc>
                <a:spcPct val="150000"/>
              </a:lnSpc>
            </a:pPr>
            <a:r>
              <a:rPr lang="zh-CN" altLang="en-US">
                <a:solidFill>
                  <a:srgbClr val="66A3D2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字魂35号-经典雅黑" panose="02000000000000000000" pitchFamily="2" charset="-122"/>
              </a:rPr>
              <a:t>设计方面：</a:t>
            </a:r>
          </a:p>
          <a:p>
            <a:pPr algn="l" fontAlgn="auto">
              <a:lnSpc>
                <a:spcPct val="150000"/>
              </a:lnSpc>
            </a:pPr>
            <a:r>
              <a:rPr lang="en-US" altLang="zh-CN" sz="1600">
                <a:solidFill>
                  <a:schemeClr val="tx1"/>
                </a:solidFill>
                <a:latin typeface="字魂35号-经典雅黑" panose="02000000000000000000" pitchFamily="2" charset="-122"/>
                <a:ea typeface="字魂35号-经典雅黑" panose="02000000000000000000" pitchFamily="2" charset="-122"/>
                <a:sym typeface="字魂35号-经典雅黑" panose="02000000000000000000" pitchFamily="2" charset="-122"/>
              </a:rPr>
              <a:t>1.</a:t>
            </a:r>
            <a:r>
              <a:rPr lang="zh-CN" altLang="en-US" sz="1600">
                <a:solidFill>
                  <a:schemeClr val="tx1"/>
                </a:solidFill>
                <a:latin typeface="字魂35号-经典雅黑" panose="02000000000000000000" pitchFamily="2" charset="-122"/>
                <a:ea typeface="字魂35号-经典雅黑" panose="02000000000000000000" pitchFamily="2" charset="-122"/>
                <a:sym typeface="字魂35号-经典雅黑" panose="02000000000000000000" pitchFamily="2" charset="-122"/>
              </a:rPr>
              <a:t>产品结构设计不合理，未综合考虑产品强度。如：</a:t>
            </a:r>
            <a:r>
              <a:rPr lang="en-US" altLang="zh-CN" sz="1600">
                <a:solidFill>
                  <a:schemeClr val="tx1"/>
                </a:solidFill>
                <a:latin typeface="字魂35号-经典雅黑" panose="02000000000000000000" pitchFamily="2" charset="-122"/>
                <a:ea typeface="字魂35号-经典雅黑" panose="02000000000000000000" pitchFamily="2" charset="-122"/>
                <a:sym typeface="字魂35号-经典雅黑" panose="02000000000000000000" pitchFamily="2" charset="-122"/>
              </a:rPr>
              <a:t>IP13</a:t>
            </a:r>
            <a:r>
              <a:rPr lang="zh-CN" altLang="en-US" sz="1600">
                <a:solidFill>
                  <a:schemeClr val="tx1"/>
                </a:solidFill>
                <a:latin typeface="字魂35号-经典雅黑" panose="02000000000000000000" pitchFamily="2" charset="-122"/>
                <a:ea typeface="字魂35号-经典雅黑" panose="02000000000000000000" pitchFamily="2" charset="-122"/>
                <a:sym typeface="字魂35号-经典雅黑" panose="02000000000000000000" pitchFamily="2" charset="-122"/>
              </a:rPr>
              <a:t>实色上下盖</a:t>
            </a:r>
            <a:r>
              <a:rPr lang="en-US" altLang="zh-CN" sz="1600">
                <a:solidFill>
                  <a:schemeClr val="tx1"/>
                </a:solidFill>
                <a:latin typeface="字魂35号-经典雅黑" panose="02000000000000000000" pitchFamily="2" charset="-122"/>
                <a:ea typeface="字魂35号-经典雅黑" panose="02000000000000000000" pitchFamily="2" charset="-122"/>
                <a:sym typeface="字魂35号-经典雅黑" panose="02000000000000000000" pitchFamily="2" charset="-122"/>
              </a:rPr>
              <a:t>PET</a:t>
            </a:r>
            <a:r>
              <a:rPr lang="zh-CN" altLang="en-US" sz="1600">
                <a:solidFill>
                  <a:schemeClr val="tx1"/>
                </a:solidFill>
                <a:latin typeface="字魂35号-经典雅黑" panose="02000000000000000000" pitchFamily="2" charset="-122"/>
                <a:ea typeface="字魂35号-经典雅黑" panose="02000000000000000000" pitchFamily="2" charset="-122"/>
                <a:sym typeface="字魂35号-经典雅黑" panose="02000000000000000000" pitchFamily="2" charset="-122"/>
              </a:rPr>
              <a:t>面壳壁厚设计为</a:t>
            </a:r>
            <a:r>
              <a:rPr lang="en-US" altLang="zh-CN" sz="1600">
                <a:solidFill>
                  <a:schemeClr val="tx1"/>
                </a:solidFill>
                <a:latin typeface="字魂35号-经典雅黑" panose="02000000000000000000" pitchFamily="2" charset="-122"/>
                <a:ea typeface="字魂35号-经典雅黑" panose="02000000000000000000" pitchFamily="2" charset="-122"/>
                <a:sym typeface="字魂35号-经典雅黑" panose="02000000000000000000" pitchFamily="2" charset="-122"/>
              </a:rPr>
              <a:t>1.8mm</a:t>
            </a:r>
            <a:r>
              <a:rPr lang="zh-CN" altLang="en-US" sz="1600">
                <a:solidFill>
                  <a:schemeClr val="tx1"/>
                </a:solidFill>
                <a:latin typeface="字魂35号-经典雅黑" panose="02000000000000000000" pitchFamily="2" charset="-122"/>
                <a:ea typeface="字魂35号-经典雅黑" panose="02000000000000000000" pitchFamily="2" charset="-122"/>
                <a:sym typeface="字魂35号-经典雅黑" panose="02000000000000000000" pitchFamily="2" charset="-122"/>
              </a:rPr>
              <a:t>，设计太薄，强度弱，产品易变型，从而造成贴屏不良，且给用户的体验感很差。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 advClick="0" advTm="2000">
        <p:circle/>
      </p:transition>
    </mc:Choice>
    <mc:Fallback xmlns="">
      <p:transition spd="slow" advClick="0" advTm="2000">
        <p:circl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矩形 5"/>
          <p:cNvSpPr>
            <a:spLocks noChangeArrowheads="1"/>
          </p:cNvSpPr>
          <p:nvPr/>
        </p:nvSpPr>
        <p:spPr bwMode="auto">
          <a:xfrm>
            <a:off x="0" y="238125"/>
            <a:ext cx="352425" cy="400050"/>
          </a:xfrm>
          <a:prstGeom prst="rect">
            <a:avLst/>
          </a:prstGeom>
          <a:solidFill>
            <a:srgbClr val="2F9296"/>
          </a:solidFill>
          <a:ln w="9525">
            <a:noFill/>
            <a:miter lim="800000"/>
          </a:ln>
        </p:spPr>
        <p:txBody>
          <a:bodyPr anchor="ctr"/>
          <a:lstStyle/>
          <a:p>
            <a:pPr algn="ctr" eaLnBrk="1" hangingPunct="1"/>
            <a:endParaRPr lang="zh-CN" altLang="en-US">
              <a:solidFill>
                <a:srgbClr val="FFFFFF"/>
              </a:solidFill>
              <a:latin typeface="字魂35号-经典雅黑" panose="02000000000000000000" pitchFamily="2" charset="-122"/>
              <a:ea typeface="字魂35号-经典雅黑" panose="02000000000000000000" pitchFamily="2" charset="-122"/>
              <a:sym typeface="字魂35号-经典雅黑" panose="02000000000000000000" pitchFamily="2" charset="-122"/>
            </a:endParaRPr>
          </a:p>
        </p:txBody>
      </p:sp>
      <p:sp>
        <p:nvSpPr>
          <p:cNvPr id="19" name="矩形 6"/>
          <p:cNvSpPr>
            <a:spLocks noChangeArrowheads="1"/>
          </p:cNvSpPr>
          <p:nvPr/>
        </p:nvSpPr>
        <p:spPr bwMode="auto">
          <a:xfrm>
            <a:off x="419100" y="238125"/>
            <a:ext cx="123825" cy="400050"/>
          </a:xfrm>
          <a:prstGeom prst="rect">
            <a:avLst/>
          </a:prstGeom>
          <a:solidFill>
            <a:srgbClr val="46B7B9"/>
          </a:solidFill>
          <a:ln w="9525">
            <a:noFill/>
            <a:miter lim="800000"/>
          </a:ln>
        </p:spPr>
        <p:txBody>
          <a:bodyPr anchor="ctr"/>
          <a:lstStyle/>
          <a:p>
            <a:pPr algn="ctr" eaLnBrk="1" hangingPunct="1"/>
            <a:endParaRPr lang="zh-CN" altLang="en-US">
              <a:solidFill>
                <a:srgbClr val="FFFFFF"/>
              </a:solidFill>
              <a:latin typeface="字魂35号-经典雅黑" panose="02000000000000000000" pitchFamily="2" charset="-122"/>
              <a:ea typeface="字魂35号-经典雅黑" panose="02000000000000000000" pitchFamily="2" charset="-122"/>
              <a:sym typeface="字魂35号-经典雅黑" panose="02000000000000000000" pitchFamily="2" charset="-122"/>
            </a:endParaRPr>
          </a:p>
        </p:txBody>
      </p:sp>
      <p:sp>
        <p:nvSpPr>
          <p:cNvPr id="20" name="文本框 7"/>
          <p:cNvSpPr txBox="1">
            <a:spLocks noChangeArrowheads="1"/>
          </p:cNvSpPr>
          <p:nvPr/>
        </p:nvSpPr>
        <p:spPr bwMode="auto">
          <a:xfrm>
            <a:off x="609600" y="207963"/>
            <a:ext cx="2693988" cy="460375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>
            <a:spAutoFit/>
          </a:bodyPr>
          <a:lstStyle/>
          <a:p>
            <a:r>
              <a:rPr lang="zh-CN" altLang="en-US" sz="2400" b="1" dirty="0">
                <a:solidFill>
                  <a:srgbClr val="2F9296"/>
                </a:solidFill>
                <a:latin typeface="字魂35号-经典雅黑" panose="02000000000000000000" pitchFamily="2" charset="-122"/>
                <a:ea typeface="字魂35号-经典雅黑" panose="02000000000000000000" pitchFamily="2" charset="-122"/>
                <a:sym typeface="字魂35号-经典雅黑" panose="02000000000000000000" pitchFamily="2" charset="-122"/>
              </a:rPr>
              <a:t>改善措施</a:t>
            </a:r>
          </a:p>
        </p:txBody>
      </p:sp>
      <p:sp>
        <p:nvSpPr>
          <p:cNvPr id="2" name="TextBox 11"/>
          <p:cNvSpPr txBox="1">
            <a:spLocks noChangeArrowheads="1"/>
          </p:cNvSpPr>
          <p:nvPr/>
        </p:nvSpPr>
        <p:spPr bwMode="auto">
          <a:xfrm>
            <a:off x="609600" y="1143635"/>
            <a:ext cx="9248140" cy="1245235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>
            <a:spAutoFit/>
          </a:bodyPr>
          <a:lstStyle/>
          <a:p>
            <a:pPr algn="l" fontAlgn="auto">
              <a:lnSpc>
                <a:spcPct val="150000"/>
              </a:lnSpc>
            </a:pPr>
            <a:r>
              <a:rPr lang="zh-CN" altLang="en-US">
                <a:solidFill>
                  <a:srgbClr val="66A3D2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字魂35号-经典雅黑" panose="02000000000000000000" pitchFamily="2" charset="-122"/>
              </a:rPr>
              <a:t>对策：</a:t>
            </a:r>
          </a:p>
          <a:p>
            <a:pPr algn="l" fontAlgn="auto">
              <a:lnSpc>
                <a:spcPct val="150000"/>
              </a:lnSpc>
            </a:pPr>
            <a:r>
              <a:rPr lang="en-US" altLang="zh-CN" sz="1600">
                <a:solidFill>
                  <a:schemeClr val="tx1"/>
                </a:solidFill>
                <a:latin typeface="字魂35号-经典雅黑" panose="02000000000000000000" pitchFamily="2" charset="-122"/>
                <a:ea typeface="字魂35号-经典雅黑" panose="02000000000000000000" pitchFamily="2" charset="-122"/>
                <a:sym typeface="字魂35号-经典雅黑" panose="02000000000000000000" pitchFamily="2" charset="-122"/>
              </a:rPr>
              <a:t>1.</a:t>
            </a:r>
            <a:r>
              <a:rPr lang="zh-CN" altLang="en-US" sz="1600">
                <a:solidFill>
                  <a:schemeClr val="tx1"/>
                </a:solidFill>
                <a:latin typeface="字魂35号-经典雅黑" panose="02000000000000000000" pitchFamily="2" charset="-122"/>
                <a:ea typeface="字魂35号-经典雅黑" panose="02000000000000000000" pitchFamily="2" charset="-122"/>
                <a:sym typeface="字魂35号-经典雅黑" panose="02000000000000000000" pitchFamily="2" charset="-122"/>
              </a:rPr>
              <a:t>产品经理组织</a:t>
            </a:r>
            <a:r>
              <a:rPr lang="en-US" altLang="zh-CN" sz="1600">
                <a:solidFill>
                  <a:schemeClr val="tx1"/>
                </a:solidFill>
                <a:latin typeface="字魂35号-经典雅黑" panose="02000000000000000000" pitchFamily="2" charset="-122"/>
                <a:ea typeface="字魂35号-经典雅黑" panose="02000000000000000000" pitchFamily="2" charset="-122"/>
                <a:sym typeface="字魂35号-经典雅黑" panose="02000000000000000000" pitchFamily="2" charset="-122"/>
              </a:rPr>
              <a:t>ID</a:t>
            </a:r>
            <a:r>
              <a:rPr lang="zh-CN" altLang="en-US" sz="1600">
                <a:solidFill>
                  <a:schemeClr val="tx1"/>
                </a:solidFill>
                <a:latin typeface="字魂35号-经典雅黑" panose="02000000000000000000" pitchFamily="2" charset="-122"/>
                <a:ea typeface="字魂35号-经典雅黑" panose="02000000000000000000" pitchFamily="2" charset="-122"/>
                <a:sym typeface="字魂35号-经典雅黑" panose="02000000000000000000" pitchFamily="2" charset="-122"/>
              </a:rPr>
              <a:t>设计师、结构工程师，重新对产品进行设计优化。</a:t>
            </a:r>
          </a:p>
          <a:p>
            <a:pPr algn="l" fontAlgn="auto">
              <a:lnSpc>
                <a:spcPct val="150000"/>
              </a:lnSpc>
            </a:pPr>
            <a:r>
              <a:rPr lang="en-US" altLang="zh-CN" sz="1600">
                <a:solidFill>
                  <a:schemeClr val="tx1"/>
                </a:solidFill>
                <a:latin typeface="字魂35号-经典雅黑" panose="02000000000000000000" pitchFamily="2" charset="-122"/>
                <a:ea typeface="字魂35号-经典雅黑" panose="02000000000000000000" pitchFamily="2" charset="-122"/>
                <a:sym typeface="字魂35号-经典雅黑" panose="02000000000000000000" pitchFamily="2" charset="-122"/>
              </a:rPr>
              <a:t>2.</a:t>
            </a:r>
            <a:r>
              <a:rPr lang="zh-CN" altLang="en-US" sz="1600">
                <a:solidFill>
                  <a:schemeClr val="tx1"/>
                </a:solidFill>
                <a:latin typeface="字魂35号-经典雅黑" panose="02000000000000000000" pitchFamily="2" charset="-122"/>
                <a:ea typeface="字魂35号-经典雅黑" panose="02000000000000000000" pitchFamily="2" charset="-122"/>
                <a:sym typeface="字魂35号-经典雅黑" panose="02000000000000000000" pitchFamily="2" charset="-122"/>
              </a:rPr>
              <a:t>要做好竞品分析，结构设计上好的方面要学习。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 advClick="0" advTm="2000">
        <p:circle/>
      </p:transition>
    </mc:Choice>
    <mc:Fallback xmlns="">
      <p:transition spd="slow" advClick="0" advTm="2000">
        <p:circl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矩形 5"/>
          <p:cNvSpPr>
            <a:spLocks noChangeArrowheads="1"/>
          </p:cNvSpPr>
          <p:nvPr/>
        </p:nvSpPr>
        <p:spPr bwMode="auto">
          <a:xfrm>
            <a:off x="0" y="238125"/>
            <a:ext cx="352425" cy="400050"/>
          </a:xfrm>
          <a:prstGeom prst="rect">
            <a:avLst/>
          </a:prstGeom>
          <a:solidFill>
            <a:srgbClr val="2F9296"/>
          </a:solidFill>
          <a:ln w="9525">
            <a:noFill/>
            <a:miter lim="800000"/>
          </a:ln>
        </p:spPr>
        <p:txBody>
          <a:bodyPr anchor="ctr"/>
          <a:lstStyle/>
          <a:p>
            <a:pPr algn="ctr" eaLnBrk="1" hangingPunct="1"/>
            <a:endParaRPr lang="zh-CN" altLang="en-US">
              <a:solidFill>
                <a:srgbClr val="FFFFFF"/>
              </a:solidFill>
              <a:latin typeface="字魂35号-经典雅黑" panose="02000000000000000000" pitchFamily="2" charset="-122"/>
              <a:ea typeface="字魂35号-经典雅黑" panose="02000000000000000000" pitchFamily="2" charset="-122"/>
              <a:sym typeface="字魂35号-经典雅黑" panose="02000000000000000000" pitchFamily="2" charset="-122"/>
            </a:endParaRPr>
          </a:p>
        </p:txBody>
      </p:sp>
      <p:sp>
        <p:nvSpPr>
          <p:cNvPr id="32" name="矩形 6"/>
          <p:cNvSpPr>
            <a:spLocks noChangeArrowheads="1"/>
          </p:cNvSpPr>
          <p:nvPr/>
        </p:nvSpPr>
        <p:spPr bwMode="auto">
          <a:xfrm>
            <a:off x="419100" y="238125"/>
            <a:ext cx="123825" cy="400050"/>
          </a:xfrm>
          <a:prstGeom prst="rect">
            <a:avLst/>
          </a:prstGeom>
          <a:solidFill>
            <a:srgbClr val="46B7B9"/>
          </a:solidFill>
          <a:ln w="9525">
            <a:noFill/>
            <a:miter lim="800000"/>
          </a:ln>
        </p:spPr>
        <p:txBody>
          <a:bodyPr anchor="ctr"/>
          <a:lstStyle/>
          <a:p>
            <a:pPr algn="ctr" eaLnBrk="1" hangingPunct="1"/>
            <a:endParaRPr lang="zh-CN" altLang="en-US">
              <a:solidFill>
                <a:srgbClr val="FFFFFF"/>
              </a:solidFill>
              <a:latin typeface="字魂35号-经典雅黑" panose="02000000000000000000" pitchFamily="2" charset="-122"/>
              <a:ea typeface="字魂35号-经典雅黑" panose="02000000000000000000" pitchFamily="2" charset="-122"/>
              <a:sym typeface="字魂35号-经典雅黑" panose="02000000000000000000" pitchFamily="2" charset="-122"/>
            </a:endParaRPr>
          </a:p>
        </p:txBody>
      </p:sp>
      <p:sp>
        <p:nvSpPr>
          <p:cNvPr id="33" name="文本框 7"/>
          <p:cNvSpPr txBox="1">
            <a:spLocks noChangeArrowheads="1"/>
          </p:cNvSpPr>
          <p:nvPr/>
        </p:nvSpPr>
        <p:spPr bwMode="auto">
          <a:xfrm>
            <a:off x="609600" y="207963"/>
            <a:ext cx="2693988" cy="461665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>
            <a:spAutoFit/>
          </a:bodyPr>
          <a:lstStyle/>
          <a:p>
            <a:r>
              <a:rPr lang="zh-CN" altLang="en-US" sz="2400" b="1" dirty="0">
                <a:solidFill>
                  <a:srgbClr val="2F9296"/>
                </a:solidFill>
                <a:latin typeface="字魂35号-经典雅黑" panose="02000000000000000000" pitchFamily="2" charset="-122"/>
                <a:ea typeface="字魂35号-经典雅黑" panose="02000000000000000000" pitchFamily="2" charset="-122"/>
                <a:sym typeface="字魂35号-经典雅黑" panose="02000000000000000000" pitchFamily="2" charset="-122"/>
              </a:rPr>
              <a:t>项目存在的问题</a:t>
            </a:r>
          </a:p>
        </p:txBody>
      </p:sp>
      <p:sp>
        <p:nvSpPr>
          <p:cNvPr id="2" name="TextBox 11"/>
          <p:cNvSpPr txBox="1">
            <a:spLocks noChangeArrowheads="1"/>
          </p:cNvSpPr>
          <p:nvPr/>
        </p:nvSpPr>
        <p:spPr bwMode="auto">
          <a:xfrm>
            <a:off x="609600" y="1143635"/>
            <a:ext cx="9248140" cy="3091815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>
            <a:spAutoFit/>
          </a:bodyPr>
          <a:lstStyle/>
          <a:p>
            <a:pPr algn="l" fontAlgn="auto">
              <a:lnSpc>
                <a:spcPct val="150000"/>
              </a:lnSpc>
            </a:pPr>
            <a:r>
              <a:rPr lang="zh-CN" altLang="en-US">
                <a:solidFill>
                  <a:srgbClr val="66A3D2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字魂35号-经典雅黑" panose="02000000000000000000" pitchFamily="2" charset="-122"/>
              </a:rPr>
              <a:t>开模方面：</a:t>
            </a:r>
          </a:p>
          <a:p>
            <a:pPr algn="l" fontAlgn="auto">
              <a:lnSpc>
                <a:spcPct val="150000"/>
              </a:lnSpc>
            </a:pPr>
            <a:r>
              <a:rPr lang="en-US" altLang="zh-CN" sz="1600">
                <a:solidFill>
                  <a:schemeClr val="tx1"/>
                </a:solidFill>
                <a:latin typeface="字魂35号-经典雅黑" panose="02000000000000000000" pitchFamily="2" charset="-122"/>
                <a:ea typeface="字魂35号-经典雅黑" panose="02000000000000000000" pitchFamily="2" charset="-122"/>
                <a:sym typeface="字魂35号-经典雅黑" panose="02000000000000000000" pitchFamily="2" charset="-122"/>
              </a:rPr>
              <a:t>1.</a:t>
            </a:r>
            <a:r>
              <a:rPr lang="zh-CN" altLang="en-US" sz="1600">
                <a:solidFill>
                  <a:schemeClr val="tx1"/>
                </a:solidFill>
                <a:latin typeface="字魂35号-经典雅黑" panose="02000000000000000000" pitchFamily="2" charset="-122"/>
                <a:ea typeface="字魂35号-经典雅黑" panose="02000000000000000000" pitchFamily="2" charset="-122"/>
                <a:sym typeface="字魂35号-经典雅黑" panose="02000000000000000000" pitchFamily="2" charset="-122"/>
              </a:rPr>
              <a:t>项目及相关工程人员专业度有待提高，</a:t>
            </a:r>
            <a:r>
              <a:rPr lang="zh-CN" sz="1600">
                <a:solidFill>
                  <a:schemeClr val="tx1"/>
                </a:solidFill>
                <a:latin typeface="字魂35号-经典雅黑" panose="02000000000000000000" pitchFamily="2" charset="-122"/>
                <a:ea typeface="字魂35号-经典雅黑" panose="02000000000000000000" pitchFamily="2" charset="-122"/>
                <a:sym typeface="字魂35号-经典雅黑" panose="02000000000000000000" pitchFamily="2" charset="-122"/>
              </a:rPr>
              <a:t>开模评审不严谨。如进胶口、分模线设计位置，未考虑到用户体验感等</a:t>
            </a:r>
            <a:r>
              <a:rPr lang="zh-CN" altLang="en-US" sz="1600">
                <a:solidFill>
                  <a:schemeClr val="tx1"/>
                </a:solidFill>
                <a:latin typeface="字魂35号-经典雅黑" panose="02000000000000000000" pitchFamily="2" charset="-122"/>
                <a:ea typeface="字魂35号-经典雅黑" panose="02000000000000000000" pitchFamily="2" charset="-122"/>
                <a:sym typeface="字魂35号-经典雅黑" panose="02000000000000000000" pitchFamily="2" charset="-122"/>
              </a:rPr>
              <a:t>。</a:t>
            </a:r>
          </a:p>
          <a:p>
            <a:pPr algn="l" fontAlgn="auto">
              <a:lnSpc>
                <a:spcPct val="150000"/>
              </a:lnSpc>
            </a:pPr>
            <a:r>
              <a:rPr lang="en-US" altLang="zh-CN" sz="1600">
                <a:solidFill>
                  <a:schemeClr val="tx1"/>
                </a:solidFill>
                <a:latin typeface="字魂35号-经典雅黑" panose="02000000000000000000" pitchFamily="2" charset="-122"/>
                <a:ea typeface="字魂35号-经典雅黑" panose="02000000000000000000" pitchFamily="2" charset="-122"/>
                <a:sym typeface="字魂35号-经典雅黑" panose="02000000000000000000" pitchFamily="2" charset="-122"/>
              </a:rPr>
              <a:t>2.</a:t>
            </a:r>
            <a:r>
              <a:rPr lang="zh-CN" altLang="en-US" sz="1600">
                <a:solidFill>
                  <a:schemeClr val="tx1"/>
                </a:solidFill>
                <a:latin typeface="字魂35号-经典雅黑" panose="02000000000000000000" pitchFamily="2" charset="-122"/>
                <a:ea typeface="字魂35号-经典雅黑" panose="02000000000000000000" pitchFamily="2" charset="-122"/>
                <a:sym typeface="字魂35号-经典雅黑" panose="02000000000000000000" pitchFamily="2" charset="-122"/>
              </a:rPr>
              <a:t>试模评审不完善，没能将试模问题一次性评审出来，导致修模次数多。</a:t>
            </a:r>
          </a:p>
          <a:p>
            <a:pPr algn="l" fontAlgn="auto">
              <a:lnSpc>
                <a:spcPct val="150000"/>
              </a:lnSpc>
            </a:pPr>
            <a:r>
              <a:rPr lang="en-US" altLang="zh-CN" sz="1600">
                <a:solidFill>
                  <a:schemeClr val="tx1"/>
                </a:solidFill>
                <a:latin typeface="字魂35号-经典雅黑" panose="02000000000000000000" pitchFamily="2" charset="-122"/>
                <a:ea typeface="字魂35号-经典雅黑" panose="02000000000000000000" pitchFamily="2" charset="-122"/>
                <a:sym typeface="字魂35号-经典雅黑" panose="02000000000000000000" pitchFamily="2" charset="-122"/>
              </a:rPr>
              <a:t>3.</a:t>
            </a:r>
            <a:r>
              <a:rPr lang="zh-CN" altLang="en-US" sz="1600">
                <a:solidFill>
                  <a:schemeClr val="tx1"/>
                </a:solidFill>
                <a:latin typeface="字魂35号-经典雅黑" panose="02000000000000000000" pitchFamily="2" charset="-122"/>
                <a:ea typeface="字魂35号-经典雅黑" panose="02000000000000000000" pitchFamily="2" charset="-122"/>
                <a:sym typeface="字魂35号-经典雅黑" panose="02000000000000000000" pitchFamily="2" charset="-122"/>
              </a:rPr>
              <a:t>开模时间长。供应商开模能力有待提高，往往同一个问题要修</a:t>
            </a:r>
            <a:r>
              <a:rPr lang="en-US" altLang="zh-CN" sz="1600">
                <a:solidFill>
                  <a:schemeClr val="tx1"/>
                </a:solidFill>
                <a:latin typeface="字魂35号-经典雅黑" panose="02000000000000000000" pitchFamily="2" charset="-122"/>
                <a:ea typeface="字魂35号-经典雅黑" panose="02000000000000000000" pitchFamily="2" charset="-122"/>
                <a:sym typeface="字魂35号-经典雅黑" panose="02000000000000000000" pitchFamily="2" charset="-122"/>
              </a:rPr>
              <a:t>2</a:t>
            </a:r>
            <a:r>
              <a:rPr lang="zh-CN" altLang="en-US" sz="1600">
                <a:solidFill>
                  <a:schemeClr val="tx1"/>
                </a:solidFill>
                <a:latin typeface="字魂35号-经典雅黑" panose="02000000000000000000" pitchFamily="2" charset="-122"/>
                <a:ea typeface="字魂35号-经典雅黑" panose="02000000000000000000" pitchFamily="2" charset="-122"/>
                <a:sym typeface="字魂35号-经典雅黑" panose="02000000000000000000" pitchFamily="2" charset="-122"/>
              </a:rPr>
              <a:t>次以上才能修到位。如：</a:t>
            </a:r>
            <a:r>
              <a:rPr lang="en-US" altLang="zh-CN" sz="1600">
                <a:solidFill>
                  <a:schemeClr val="tx1"/>
                </a:solidFill>
                <a:latin typeface="字魂35号-经典雅黑" panose="02000000000000000000" pitchFamily="2" charset="-122"/>
                <a:ea typeface="字魂35号-经典雅黑" panose="02000000000000000000" pitchFamily="2" charset="-122"/>
                <a:sym typeface="字魂35号-经典雅黑" panose="02000000000000000000" pitchFamily="2" charset="-122"/>
              </a:rPr>
              <a:t>PET</a:t>
            </a:r>
            <a:r>
              <a:rPr lang="zh-CN" altLang="en-US" sz="1600">
                <a:solidFill>
                  <a:schemeClr val="tx1"/>
                </a:solidFill>
                <a:latin typeface="字魂35号-经典雅黑" panose="02000000000000000000" pitchFamily="2" charset="-122"/>
                <a:ea typeface="字魂35号-经典雅黑" panose="02000000000000000000" pitchFamily="2" charset="-122"/>
                <a:sym typeface="字魂35号-经典雅黑" panose="02000000000000000000" pitchFamily="2" charset="-122"/>
              </a:rPr>
              <a:t>壳的合模线问题、实色单底壳</a:t>
            </a:r>
            <a:r>
              <a:rPr lang="en-US" altLang="zh-CN" sz="1600">
                <a:solidFill>
                  <a:schemeClr val="tx1"/>
                </a:solidFill>
                <a:latin typeface="字魂35号-经典雅黑" panose="02000000000000000000" pitchFamily="2" charset="-122"/>
                <a:ea typeface="字魂35号-经典雅黑" panose="02000000000000000000" pitchFamily="2" charset="-122"/>
                <a:sym typeface="字魂35号-经典雅黑" panose="02000000000000000000" pitchFamily="2" charset="-122"/>
              </a:rPr>
              <a:t>6.7</a:t>
            </a:r>
            <a:r>
              <a:rPr lang="zh-CN" altLang="en-US" sz="1600">
                <a:solidFill>
                  <a:schemeClr val="tx1"/>
                </a:solidFill>
                <a:latin typeface="字魂35号-经典雅黑" panose="02000000000000000000" pitchFamily="2" charset="-122"/>
                <a:ea typeface="字魂35号-经典雅黑" panose="02000000000000000000" pitchFamily="2" charset="-122"/>
                <a:sym typeface="字魂35号-经典雅黑" panose="02000000000000000000" pitchFamily="2" charset="-122"/>
              </a:rPr>
              <a:t>摄像孔内外不重合问题等。</a:t>
            </a:r>
          </a:p>
          <a:p>
            <a:pPr algn="l" fontAlgn="auto">
              <a:lnSpc>
                <a:spcPct val="150000"/>
              </a:lnSpc>
            </a:pPr>
            <a:r>
              <a:rPr lang="en-US" altLang="zh-CN" sz="1600">
                <a:solidFill>
                  <a:schemeClr val="tx1"/>
                </a:solidFill>
                <a:latin typeface="字魂35号-经典雅黑" panose="02000000000000000000" pitchFamily="2" charset="-122"/>
                <a:ea typeface="字魂35号-经典雅黑" panose="02000000000000000000" pitchFamily="2" charset="-122"/>
                <a:sym typeface="字魂35号-经典雅黑" panose="02000000000000000000" pitchFamily="2" charset="-122"/>
              </a:rPr>
              <a:t>4.</a:t>
            </a:r>
            <a:r>
              <a:rPr lang="zh-CN" altLang="en-US" sz="1600">
                <a:solidFill>
                  <a:schemeClr val="tx1"/>
                </a:solidFill>
                <a:latin typeface="字魂35号-经典雅黑" panose="02000000000000000000" pitchFamily="2" charset="-122"/>
                <a:ea typeface="字魂35号-经典雅黑" panose="02000000000000000000" pitchFamily="2" charset="-122"/>
                <a:sym typeface="字魂35号-经典雅黑" panose="02000000000000000000" pitchFamily="2" charset="-122"/>
              </a:rPr>
              <a:t>修模、改模未组织专业人员评审就擅自改动。如：蓝心实色单底壳，</a:t>
            </a:r>
            <a:r>
              <a:rPr lang="zh-CN" altLang="en-US" sz="1600">
                <a:latin typeface="字魂35号-经典雅黑" panose="02000000000000000000" pitchFamily="2" charset="-122"/>
                <a:ea typeface="字魂35号-经典雅黑" panose="02000000000000000000" pitchFamily="2" charset="-122"/>
                <a:sym typeface="字魂35号-经典雅黑" panose="02000000000000000000" pitchFamily="2" charset="-122"/>
              </a:rPr>
              <a:t>开发初期改动次数太多，</a:t>
            </a:r>
            <a:r>
              <a:rPr lang="zh-CN" altLang="en-US" sz="1600">
                <a:solidFill>
                  <a:schemeClr val="tx1"/>
                </a:solidFill>
                <a:latin typeface="字魂35号-经典雅黑" panose="02000000000000000000" pitchFamily="2" charset="-122"/>
                <a:ea typeface="字魂35号-经典雅黑" panose="02000000000000000000" pitchFamily="2" charset="-122"/>
                <a:sym typeface="字魂35号-经典雅黑" panose="02000000000000000000" pitchFamily="2" charset="-122"/>
              </a:rPr>
              <a:t>摄像孔内外胶位不重合。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 advClick="0" advTm="2000">
        <p:circle/>
      </p:transition>
    </mc:Choice>
    <mc:Fallback xmlns="">
      <p:transition spd="slow" advClick="0" advTm="2000">
        <p:circl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矩形 5"/>
          <p:cNvSpPr>
            <a:spLocks noChangeArrowheads="1"/>
          </p:cNvSpPr>
          <p:nvPr/>
        </p:nvSpPr>
        <p:spPr bwMode="auto">
          <a:xfrm>
            <a:off x="0" y="238125"/>
            <a:ext cx="352425" cy="400050"/>
          </a:xfrm>
          <a:prstGeom prst="rect">
            <a:avLst/>
          </a:prstGeom>
          <a:solidFill>
            <a:srgbClr val="2F9296"/>
          </a:solidFill>
          <a:ln w="9525">
            <a:noFill/>
            <a:miter lim="800000"/>
          </a:ln>
        </p:spPr>
        <p:txBody>
          <a:bodyPr anchor="ctr"/>
          <a:lstStyle/>
          <a:p>
            <a:pPr algn="ctr" eaLnBrk="1" hangingPunct="1"/>
            <a:endParaRPr lang="zh-CN" altLang="en-US">
              <a:solidFill>
                <a:srgbClr val="FFFFFF"/>
              </a:solidFill>
              <a:latin typeface="字魂35号-经典雅黑" panose="02000000000000000000" pitchFamily="2" charset="-122"/>
              <a:ea typeface="字魂35号-经典雅黑" panose="02000000000000000000" pitchFamily="2" charset="-122"/>
              <a:sym typeface="字魂35号-经典雅黑" panose="02000000000000000000" pitchFamily="2" charset="-122"/>
            </a:endParaRPr>
          </a:p>
        </p:txBody>
      </p:sp>
      <p:sp>
        <p:nvSpPr>
          <p:cNvPr id="19" name="矩形 6"/>
          <p:cNvSpPr>
            <a:spLocks noChangeArrowheads="1"/>
          </p:cNvSpPr>
          <p:nvPr/>
        </p:nvSpPr>
        <p:spPr bwMode="auto">
          <a:xfrm>
            <a:off x="419100" y="238125"/>
            <a:ext cx="123825" cy="400050"/>
          </a:xfrm>
          <a:prstGeom prst="rect">
            <a:avLst/>
          </a:prstGeom>
          <a:solidFill>
            <a:srgbClr val="46B7B9"/>
          </a:solidFill>
          <a:ln w="9525">
            <a:noFill/>
            <a:miter lim="800000"/>
          </a:ln>
        </p:spPr>
        <p:txBody>
          <a:bodyPr anchor="ctr"/>
          <a:lstStyle/>
          <a:p>
            <a:pPr algn="ctr" eaLnBrk="1" hangingPunct="1"/>
            <a:endParaRPr lang="zh-CN" altLang="en-US">
              <a:solidFill>
                <a:srgbClr val="FFFFFF"/>
              </a:solidFill>
              <a:latin typeface="字魂35号-经典雅黑" panose="02000000000000000000" pitchFamily="2" charset="-122"/>
              <a:ea typeface="字魂35号-经典雅黑" panose="02000000000000000000" pitchFamily="2" charset="-122"/>
              <a:sym typeface="字魂35号-经典雅黑" panose="02000000000000000000" pitchFamily="2" charset="-122"/>
            </a:endParaRPr>
          </a:p>
        </p:txBody>
      </p:sp>
      <p:sp>
        <p:nvSpPr>
          <p:cNvPr id="20" name="文本框 7"/>
          <p:cNvSpPr txBox="1">
            <a:spLocks noChangeArrowheads="1"/>
          </p:cNvSpPr>
          <p:nvPr/>
        </p:nvSpPr>
        <p:spPr bwMode="auto">
          <a:xfrm>
            <a:off x="609600" y="207963"/>
            <a:ext cx="2693988" cy="460375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>
            <a:spAutoFit/>
          </a:bodyPr>
          <a:lstStyle/>
          <a:p>
            <a:r>
              <a:rPr lang="zh-CN" altLang="en-US" sz="2400" b="1" dirty="0">
                <a:solidFill>
                  <a:srgbClr val="2F9296"/>
                </a:solidFill>
                <a:latin typeface="字魂35号-经典雅黑" panose="02000000000000000000" pitchFamily="2" charset="-122"/>
                <a:ea typeface="字魂35号-经典雅黑" panose="02000000000000000000" pitchFamily="2" charset="-122"/>
                <a:sym typeface="字魂35号-经典雅黑" panose="02000000000000000000" pitchFamily="2" charset="-122"/>
              </a:rPr>
              <a:t>改善措施</a:t>
            </a:r>
          </a:p>
        </p:txBody>
      </p:sp>
      <p:sp>
        <p:nvSpPr>
          <p:cNvPr id="2" name="TextBox 11"/>
          <p:cNvSpPr txBox="1">
            <a:spLocks noChangeArrowheads="1"/>
          </p:cNvSpPr>
          <p:nvPr/>
        </p:nvSpPr>
        <p:spPr bwMode="auto">
          <a:xfrm>
            <a:off x="609600" y="1143635"/>
            <a:ext cx="9248140" cy="1614805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>
            <a:spAutoFit/>
          </a:bodyPr>
          <a:lstStyle/>
          <a:p>
            <a:pPr algn="l" fontAlgn="auto">
              <a:lnSpc>
                <a:spcPct val="150000"/>
              </a:lnSpc>
            </a:pPr>
            <a:r>
              <a:rPr lang="zh-CN" altLang="en-US">
                <a:solidFill>
                  <a:srgbClr val="66A3D2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字魂35号-经典雅黑" panose="02000000000000000000" pitchFamily="2" charset="-122"/>
              </a:rPr>
              <a:t>对策：</a:t>
            </a:r>
            <a:endParaRPr lang="zh-CN" altLang="en-US" sz="1600">
              <a:solidFill>
                <a:srgbClr val="66A3D2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字魂35号-经典雅黑" panose="02000000000000000000" pitchFamily="2" charset="-122"/>
            </a:endParaRPr>
          </a:p>
          <a:p>
            <a:pPr algn="l" fontAlgn="auto">
              <a:lnSpc>
                <a:spcPct val="150000"/>
              </a:lnSpc>
            </a:pPr>
            <a:r>
              <a:rPr lang="en-US" altLang="zh-CN" sz="1600">
                <a:solidFill>
                  <a:schemeClr val="tx1"/>
                </a:solidFill>
                <a:latin typeface="字魂35号-经典雅黑" panose="02000000000000000000" pitchFamily="2" charset="-122"/>
                <a:ea typeface="字魂35号-经典雅黑" panose="02000000000000000000" pitchFamily="2" charset="-122"/>
                <a:sym typeface="字魂35号-经典雅黑" panose="02000000000000000000" pitchFamily="2" charset="-122"/>
              </a:rPr>
              <a:t>1.</a:t>
            </a:r>
            <a:r>
              <a:rPr lang="zh-CN" altLang="en-US" sz="1600">
                <a:solidFill>
                  <a:schemeClr val="tx1"/>
                </a:solidFill>
                <a:latin typeface="字魂35号-经典雅黑" panose="02000000000000000000" pitchFamily="2" charset="-122"/>
                <a:ea typeface="字魂35号-经典雅黑" panose="02000000000000000000" pitchFamily="2" charset="-122"/>
                <a:sym typeface="字魂35号-经典雅黑" panose="02000000000000000000" pitchFamily="2" charset="-122"/>
              </a:rPr>
              <a:t>投模前要做好评审，尽早提出所有存在的风险点，和工厂讨论最佳解决方案。</a:t>
            </a:r>
          </a:p>
          <a:p>
            <a:pPr algn="l" fontAlgn="auto">
              <a:lnSpc>
                <a:spcPct val="150000"/>
              </a:lnSpc>
            </a:pPr>
            <a:r>
              <a:rPr lang="en-US" altLang="zh-CN" sz="1600">
                <a:solidFill>
                  <a:schemeClr val="tx1"/>
                </a:solidFill>
                <a:latin typeface="字魂35号-经典雅黑" panose="02000000000000000000" pitchFamily="2" charset="-122"/>
                <a:ea typeface="字魂35号-经典雅黑" panose="02000000000000000000" pitchFamily="2" charset="-122"/>
                <a:sym typeface="字魂35号-经典雅黑" panose="02000000000000000000" pitchFamily="2" charset="-122"/>
              </a:rPr>
              <a:t>2.</a:t>
            </a:r>
            <a:r>
              <a:rPr lang="zh-CN" altLang="en-US" sz="1600">
                <a:solidFill>
                  <a:schemeClr val="tx1"/>
                </a:solidFill>
                <a:latin typeface="字魂35号-经典雅黑" panose="02000000000000000000" pitchFamily="2" charset="-122"/>
                <a:ea typeface="字魂35号-经典雅黑" panose="02000000000000000000" pitchFamily="2" charset="-122"/>
                <a:sym typeface="字魂35号-经典雅黑" panose="02000000000000000000" pitchFamily="2" charset="-122"/>
              </a:rPr>
              <a:t>开模评审一定要考虑用户体验感。</a:t>
            </a:r>
          </a:p>
          <a:p>
            <a:pPr algn="l" fontAlgn="auto">
              <a:lnSpc>
                <a:spcPct val="150000"/>
              </a:lnSpc>
            </a:pPr>
            <a:r>
              <a:rPr lang="en-US" altLang="zh-CN" sz="1600">
                <a:solidFill>
                  <a:schemeClr val="tx1"/>
                </a:solidFill>
                <a:latin typeface="字魂35号-经典雅黑" panose="02000000000000000000" pitchFamily="2" charset="-122"/>
                <a:ea typeface="字魂35号-经典雅黑" panose="02000000000000000000" pitchFamily="2" charset="-122"/>
                <a:sym typeface="字魂35号-经典雅黑" panose="02000000000000000000" pitchFamily="2" charset="-122"/>
              </a:rPr>
              <a:t>3.</a:t>
            </a:r>
            <a:r>
              <a:rPr lang="zh-CN" altLang="en-US" sz="1600">
                <a:solidFill>
                  <a:schemeClr val="tx1"/>
                </a:solidFill>
                <a:latin typeface="字魂35号-经典雅黑" panose="02000000000000000000" pitchFamily="2" charset="-122"/>
                <a:ea typeface="字魂35号-经典雅黑" panose="02000000000000000000" pitchFamily="2" charset="-122"/>
                <a:sym typeface="字魂35号-经典雅黑" panose="02000000000000000000" pitchFamily="2" charset="-122"/>
              </a:rPr>
              <a:t>要形成相应的规定，修模、改模必须经过专业人士评审，评审结果通过才能进行变更。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 advClick="0" advTm="2000">
        <p:circle/>
      </p:transition>
    </mc:Choice>
    <mc:Fallback xmlns="">
      <p:transition spd="slow" advClick="0" advTm="2000">
        <p:circl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矩形 5"/>
          <p:cNvSpPr>
            <a:spLocks noChangeArrowheads="1"/>
          </p:cNvSpPr>
          <p:nvPr/>
        </p:nvSpPr>
        <p:spPr bwMode="auto">
          <a:xfrm>
            <a:off x="0" y="238125"/>
            <a:ext cx="352425" cy="400050"/>
          </a:xfrm>
          <a:prstGeom prst="rect">
            <a:avLst/>
          </a:prstGeom>
          <a:solidFill>
            <a:srgbClr val="2F9296"/>
          </a:solidFill>
          <a:ln w="9525">
            <a:noFill/>
            <a:miter lim="800000"/>
          </a:ln>
        </p:spPr>
        <p:txBody>
          <a:bodyPr anchor="ctr"/>
          <a:lstStyle/>
          <a:p>
            <a:pPr algn="ctr" eaLnBrk="1" hangingPunct="1"/>
            <a:endParaRPr lang="zh-CN" altLang="en-US">
              <a:solidFill>
                <a:srgbClr val="FFFFFF"/>
              </a:solidFill>
              <a:latin typeface="字魂35号-经典雅黑" panose="02000000000000000000" pitchFamily="2" charset="-122"/>
              <a:ea typeface="字魂35号-经典雅黑" panose="02000000000000000000" pitchFamily="2" charset="-122"/>
              <a:sym typeface="字魂35号-经典雅黑" panose="02000000000000000000" pitchFamily="2" charset="-122"/>
            </a:endParaRPr>
          </a:p>
        </p:txBody>
      </p:sp>
      <p:sp>
        <p:nvSpPr>
          <p:cNvPr id="32" name="矩形 6"/>
          <p:cNvSpPr>
            <a:spLocks noChangeArrowheads="1"/>
          </p:cNvSpPr>
          <p:nvPr/>
        </p:nvSpPr>
        <p:spPr bwMode="auto">
          <a:xfrm>
            <a:off x="419100" y="238125"/>
            <a:ext cx="123825" cy="400050"/>
          </a:xfrm>
          <a:prstGeom prst="rect">
            <a:avLst/>
          </a:prstGeom>
          <a:solidFill>
            <a:srgbClr val="46B7B9"/>
          </a:solidFill>
          <a:ln w="9525">
            <a:noFill/>
            <a:miter lim="800000"/>
          </a:ln>
        </p:spPr>
        <p:txBody>
          <a:bodyPr anchor="ctr"/>
          <a:lstStyle/>
          <a:p>
            <a:pPr algn="ctr" eaLnBrk="1" hangingPunct="1"/>
            <a:endParaRPr lang="zh-CN" altLang="en-US">
              <a:solidFill>
                <a:srgbClr val="FFFFFF"/>
              </a:solidFill>
              <a:latin typeface="字魂35号-经典雅黑" panose="02000000000000000000" pitchFamily="2" charset="-122"/>
              <a:ea typeface="字魂35号-经典雅黑" panose="02000000000000000000" pitchFamily="2" charset="-122"/>
              <a:sym typeface="字魂35号-经典雅黑" panose="02000000000000000000" pitchFamily="2" charset="-122"/>
            </a:endParaRPr>
          </a:p>
        </p:txBody>
      </p:sp>
      <p:sp>
        <p:nvSpPr>
          <p:cNvPr id="33" name="文本框 7"/>
          <p:cNvSpPr txBox="1">
            <a:spLocks noChangeArrowheads="1"/>
          </p:cNvSpPr>
          <p:nvPr/>
        </p:nvSpPr>
        <p:spPr bwMode="auto">
          <a:xfrm>
            <a:off x="609600" y="207963"/>
            <a:ext cx="2693988" cy="461665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>
            <a:spAutoFit/>
          </a:bodyPr>
          <a:lstStyle/>
          <a:p>
            <a:r>
              <a:rPr lang="zh-CN" altLang="en-US" sz="2400" b="1" dirty="0">
                <a:solidFill>
                  <a:srgbClr val="2F9296"/>
                </a:solidFill>
                <a:latin typeface="字魂35号-经典雅黑" panose="02000000000000000000" pitchFamily="2" charset="-122"/>
                <a:ea typeface="字魂35号-经典雅黑" panose="02000000000000000000" pitchFamily="2" charset="-122"/>
                <a:sym typeface="字魂35号-经典雅黑" panose="02000000000000000000" pitchFamily="2" charset="-122"/>
              </a:rPr>
              <a:t>项目存在的问题</a:t>
            </a:r>
          </a:p>
        </p:txBody>
      </p:sp>
      <p:sp>
        <p:nvSpPr>
          <p:cNvPr id="2" name="TextBox 11"/>
          <p:cNvSpPr txBox="1">
            <a:spLocks noChangeArrowheads="1"/>
          </p:cNvSpPr>
          <p:nvPr/>
        </p:nvSpPr>
        <p:spPr bwMode="auto">
          <a:xfrm>
            <a:off x="609600" y="1143635"/>
            <a:ext cx="9248140" cy="1614805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>
            <a:spAutoFit/>
          </a:bodyPr>
          <a:lstStyle/>
          <a:p>
            <a:pPr algn="l" fontAlgn="auto">
              <a:lnSpc>
                <a:spcPct val="150000"/>
              </a:lnSpc>
            </a:pPr>
            <a:r>
              <a:rPr lang="zh-CN" altLang="en-US">
                <a:solidFill>
                  <a:srgbClr val="66A3D2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字魂35号-经典雅黑" panose="02000000000000000000" pitchFamily="2" charset="-122"/>
              </a:rPr>
              <a:t>样品测试及试产：</a:t>
            </a:r>
          </a:p>
          <a:p>
            <a:pPr algn="l" fontAlgn="auto">
              <a:lnSpc>
                <a:spcPct val="150000"/>
              </a:lnSpc>
            </a:pPr>
            <a:r>
              <a:rPr lang="en-US" altLang="zh-CN" sz="1600">
                <a:solidFill>
                  <a:schemeClr val="tx1"/>
                </a:solidFill>
                <a:latin typeface="字魂35号-经典雅黑" panose="02000000000000000000" pitchFamily="2" charset="-122"/>
                <a:ea typeface="字魂35号-经典雅黑" panose="02000000000000000000" pitchFamily="2" charset="-122"/>
                <a:sym typeface="字魂35号-经典雅黑" panose="02000000000000000000" pitchFamily="2" charset="-122"/>
              </a:rPr>
              <a:t>1.</a:t>
            </a:r>
            <a:r>
              <a:rPr lang="zh-CN" altLang="en-US" sz="1600">
                <a:solidFill>
                  <a:schemeClr val="tx1"/>
                </a:solidFill>
                <a:latin typeface="字魂35号-经典雅黑" panose="02000000000000000000" pitchFamily="2" charset="-122"/>
                <a:ea typeface="字魂35号-经典雅黑" panose="02000000000000000000" pitchFamily="2" charset="-122"/>
                <a:sym typeface="字魂35号-经典雅黑" panose="02000000000000000000" pitchFamily="2" charset="-122"/>
              </a:rPr>
              <a:t>供应商交付来料外观品质差，试产良率低。</a:t>
            </a:r>
          </a:p>
          <a:p>
            <a:pPr algn="l" fontAlgn="auto">
              <a:lnSpc>
                <a:spcPct val="150000"/>
              </a:lnSpc>
            </a:pPr>
            <a:r>
              <a:rPr lang="en-US" altLang="zh-CN" sz="1600">
                <a:solidFill>
                  <a:schemeClr val="tx1"/>
                </a:solidFill>
                <a:latin typeface="字魂35号-经典雅黑" panose="02000000000000000000" pitchFamily="2" charset="-122"/>
                <a:ea typeface="字魂35号-经典雅黑" panose="02000000000000000000" pitchFamily="2" charset="-122"/>
                <a:sym typeface="字魂35号-经典雅黑" panose="02000000000000000000" pitchFamily="2" charset="-122"/>
              </a:rPr>
              <a:t>2.</a:t>
            </a:r>
            <a:r>
              <a:rPr lang="zh-CN" altLang="en-US" sz="1600">
                <a:solidFill>
                  <a:schemeClr val="tx1"/>
                </a:solidFill>
                <a:latin typeface="字魂35号-经典雅黑" panose="02000000000000000000" pitchFamily="2" charset="-122"/>
                <a:ea typeface="字魂35号-经典雅黑" panose="02000000000000000000" pitchFamily="2" charset="-122"/>
                <a:sym typeface="字魂35号-经典雅黑" panose="02000000000000000000" pitchFamily="2" charset="-122"/>
              </a:rPr>
              <a:t>测试案例评审不严谨。如：测试初期</a:t>
            </a:r>
            <a:r>
              <a:rPr lang="en-US" altLang="zh-CN" sz="1600">
                <a:solidFill>
                  <a:schemeClr val="tx1"/>
                </a:solidFill>
                <a:latin typeface="字魂35号-经典雅黑" panose="02000000000000000000" pitchFamily="2" charset="-122"/>
                <a:ea typeface="字魂35号-经典雅黑" panose="02000000000000000000" pitchFamily="2" charset="-122"/>
                <a:sym typeface="字魂35号-经典雅黑" panose="02000000000000000000" pitchFamily="2" charset="-122"/>
              </a:rPr>
              <a:t>,</a:t>
            </a:r>
            <a:r>
              <a:rPr lang="zh-CN" altLang="en-US" sz="1600">
                <a:solidFill>
                  <a:schemeClr val="tx1"/>
                </a:solidFill>
                <a:latin typeface="字魂35号-经典雅黑" panose="02000000000000000000" pitchFamily="2" charset="-122"/>
                <a:ea typeface="字魂35号-经典雅黑" panose="02000000000000000000" pitchFamily="2" charset="-122"/>
                <a:sym typeface="字魂35号-经典雅黑" panose="02000000000000000000" pitchFamily="2" charset="-122"/>
              </a:rPr>
              <a:t>定义</a:t>
            </a:r>
            <a:r>
              <a:rPr lang="en-US" altLang="zh-CN" sz="1600">
                <a:solidFill>
                  <a:schemeClr val="tx1"/>
                </a:solidFill>
                <a:latin typeface="字魂35号-经典雅黑" panose="02000000000000000000" pitchFamily="2" charset="-122"/>
                <a:ea typeface="字魂35号-经典雅黑" panose="02000000000000000000" pitchFamily="2" charset="-122"/>
                <a:sym typeface="字魂35号-经典雅黑" panose="02000000000000000000" pitchFamily="2" charset="-122"/>
              </a:rPr>
              <a:t>PET</a:t>
            </a:r>
            <a:r>
              <a:rPr lang="zh-CN" altLang="en-US" sz="1600">
                <a:solidFill>
                  <a:schemeClr val="tx1"/>
                </a:solidFill>
                <a:latin typeface="字魂35号-经典雅黑" panose="02000000000000000000" pitchFamily="2" charset="-122"/>
                <a:ea typeface="字魂35号-经典雅黑" panose="02000000000000000000" pitchFamily="2" charset="-122"/>
                <a:sym typeface="字魂35号-经典雅黑" panose="02000000000000000000" pitchFamily="2" charset="-122"/>
              </a:rPr>
              <a:t>膜高温测试：</a:t>
            </a:r>
            <a:r>
              <a:rPr lang="en-US" altLang="zh-CN" sz="1600">
                <a:solidFill>
                  <a:schemeClr val="tx1"/>
                </a:solidFill>
                <a:latin typeface="字魂35号-经典雅黑" panose="02000000000000000000" pitchFamily="2" charset="-122"/>
                <a:ea typeface="字魂35号-经典雅黑" panose="02000000000000000000" pitchFamily="2" charset="-122"/>
                <a:sym typeface="字魂35号-经典雅黑" panose="02000000000000000000" pitchFamily="2" charset="-122"/>
              </a:rPr>
              <a:t>80</a:t>
            </a:r>
            <a:r>
              <a:rPr lang="zh-CN" altLang="en-US" sz="1600">
                <a:solidFill>
                  <a:schemeClr val="tx1"/>
                </a:solidFill>
                <a:latin typeface="字魂35号-经典雅黑" panose="02000000000000000000" pitchFamily="2" charset="-122"/>
                <a:ea typeface="字魂35号-经典雅黑" panose="02000000000000000000" pitchFamily="2" charset="-122"/>
                <a:sym typeface="字魂35号-经典雅黑" panose="02000000000000000000" pitchFamily="2" charset="-122"/>
              </a:rPr>
              <a:t>摄氏度，实际上</a:t>
            </a:r>
            <a:r>
              <a:rPr lang="en-US" altLang="zh-CN" sz="1600">
                <a:solidFill>
                  <a:schemeClr val="tx1"/>
                </a:solidFill>
                <a:latin typeface="字魂35号-经典雅黑" panose="02000000000000000000" pitchFamily="2" charset="-122"/>
                <a:ea typeface="字魂35号-经典雅黑" panose="02000000000000000000" pitchFamily="2" charset="-122"/>
                <a:sym typeface="字魂35号-经典雅黑" panose="02000000000000000000" pitchFamily="2" charset="-122"/>
              </a:rPr>
              <a:t>PET</a:t>
            </a:r>
            <a:r>
              <a:rPr lang="zh-CN" altLang="en-US" sz="1600">
                <a:solidFill>
                  <a:schemeClr val="tx1"/>
                </a:solidFill>
                <a:latin typeface="字魂35号-经典雅黑" panose="02000000000000000000" pitchFamily="2" charset="-122"/>
                <a:ea typeface="字魂35号-经典雅黑" panose="02000000000000000000" pitchFamily="2" charset="-122"/>
                <a:sym typeface="字魂35号-经典雅黑" panose="02000000000000000000" pitchFamily="2" charset="-122"/>
              </a:rPr>
              <a:t>只能耐高温：</a:t>
            </a:r>
            <a:r>
              <a:rPr lang="en-US" altLang="zh-CN" sz="1600">
                <a:solidFill>
                  <a:schemeClr val="tx1"/>
                </a:solidFill>
                <a:latin typeface="字魂35号-经典雅黑" panose="02000000000000000000" pitchFamily="2" charset="-122"/>
                <a:ea typeface="字魂35号-经典雅黑" panose="02000000000000000000" pitchFamily="2" charset="-122"/>
                <a:sym typeface="字魂35号-经典雅黑" panose="02000000000000000000" pitchFamily="2" charset="-122"/>
              </a:rPr>
              <a:t>60</a:t>
            </a:r>
            <a:r>
              <a:rPr lang="zh-CN" altLang="en-US" sz="1600">
                <a:solidFill>
                  <a:schemeClr val="tx1"/>
                </a:solidFill>
                <a:latin typeface="字魂35号-经典雅黑" panose="02000000000000000000" pitchFamily="2" charset="-122"/>
                <a:ea typeface="字魂35号-经典雅黑" panose="02000000000000000000" pitchFamily="2" charset="-122"/>
                <a:sym typeface="字魂35号-经典雅黑" panose="02000000000000000000" pitchFamily="2" charset="-122"/>
              </a:rPr>
              <a:t>摄氏度，测试结果</a:t>
            </a:r>
            <a:r>
              <a:rPr lang="en-US" altLang="zh-CN" sz="1600">
                <a:solidFill>
                  <a:schemeClr val="tx1"/>
                </a:solidFill>
                <a:latin typeface="字魂35号-经典雅黑" panose="02000000000000000000" pitchFamily="2" charset="-122"/>
                <a:ea typeface="字魂35号-经典雅黑" panose="02000000000000000000" pitchFamily="2" charset="-122"/>
                <a:sym typeface="字魂35号-经典雅黑" panose="02000000000000000000" pitchFamily="2" charset="-122"/>
              </a:rPr>
              <a:t>NG</a:t>
            </a:r>
            <a:r>
              <a:rPr lang="zh-CN" altLang="en-US" sz="1600">
                <a:solidFill>
                  <a:schemeClr val="tx1"/>
                </a:solidFill>
                <a:latin typeface="字魂35号-经典雅黑" panose="02000000000000000000" pitchFamily="2" charset="-122"/>
                <a:ea typeface="字魂35号-经典雅黑" panose="02000000000000000000" pitchFamily="2" charset="-122"/>
                <a:sym typeface="字魂35号-经典雅黑" panose="02000000000000000000" pitchFamily="2" charset="-122"/>
              </a:rPr>
              <a:t>。这样又需重新提供样品测试，测试时间增加。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 advClick="0" advTm="2000">
        <p:circle/>
      </p:transition>
    </mc:Choice>
    <mc:Fallback xmlns="">
      <p:transition spd="slow" advClick="0" advTm="2000">
        <p:circl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矩形 5"/>
          <p:cNvSpPr>
            <a:spLocks noChangeArrowheads="1"/>
          </p:cNvSpPr>
          <p:nvPr/>
        </p:nvSpPr>
        <p:spPr bwMode="auto">
          <a:xfrm>
            <a:off x="0" y="238125"/>
            <a:ext cx="352425" cy="400050"/>
          </a:xfrm>
          <a:prstGeom prst="rect">
            <a:avLst/>
          </a:prstGeom>
          <a:solidFill>
            <a:srgbClr val="2F9296"/>
          </a:solidFill>
          <a:ln w="9525">
            <a:noFill/>
            <a:miter lim="800000"/>
          </a:ln>
        </p:spPr>
        <p:txBody>
          <a:bodyPr anchor="ctr"/>
          <a:lstStyle/>
          <a:p>
            <a:pPr algn="ctr" eaLnBrk="1" hangingPunct="1"/>
            <a:endParaRPr lang="zh-CN" altLang="en-US">
              <a:solidFill>
                <a:srgbClr val="FFFFFF"/>
              </a:solidFill>
              <a:latin typeface="字魂35号-经典雅黑" panose="02000000000000000000" pitchFamily="2" charset="-122"/>
              <a:ea typeface="字魂35号-经典雅黑" panose="02000000000000000000" pitchFamily="2" charset="-122"/>
              <a:sym typeface="字魂35号-经典雅黑" panose="02000000000000000000" pitchFamily="2" charset="-122"/>
            </a:endParaRPr>
          </a:p>
        </p:txBody>
      </p:sp>
      <p:sp>
        <p:nvSpPr>
          <p:cNvPr id="19" name="矩形 6"/>
          <p:cNvSpPr>
            <a:spLocks noChangeArrowheads="1"/>
          </p:cNvSpPr>
          <p:nvPr/>
        </p:nvSpPr>
        <p:spPr bwMode="auto">
          <a:xfrm>
            <a:off x="419100" y="238125"/>
            <a:ext cx="123825" cy="400050"/>
          </a:xfrm>
          <a:prstGeom prst="rect">
            <a:avLst/>
          </a:prstGeom>
          <a:solidFill>
            <a:srgbClr val="46B7B9"/>
          </a:solidFill>
          <a:ln w="9525">
            <a:noFill/>
            <a:miter lim="800000"/>
          </a:ln>
        </p:spPr>
        <p:txBody>
          <a:bodyPr anchor="ctr"/>
          <a:lstStyle/>
          <a:p>
            <a:pPr algn="ctr" eaLnBrk="1" hangingPunct="1"/>
            <a:endParaRPr lang="zh-CN" altLang="en-US">
              <a:solidFill>
                <a:srgbClr val="FFFFFF"/>
              </a:solidFill>
              <a:latin typeface="字魂35号-经典雅黑" panose="02000000000000000000" pitchFamily="2" charset="-122"/>
              <a:ea typeface="字魂35号-经典雅黑" panose="02000000000000000000" pitchFamily="2" charset="-122"/>
              <a:sym typeface="字魂35号-经典雅黑" panose="02000000000000000000" pitchFamily="2" charset="-122"/>
            </a:endParaRPr>
          </a:p>
        </p:txBody>
      </p:sp>
      <p:sp>
        <p:nvSpPr>
          <p:cNvPr id="20" name="文本框 7"/>
          <p:cNvSpPr txBox="1">
            <a:spLocks noChangeArrowheads="1"/>
          </p:cNvSpPr>
          <p:nvPr/>
        </p:nvSpPr>
        <p:spPr bwMode="auto">
          <a:xfrm>
            <a:off x="609600" y="207963"/>
            <a:ext cx="2693988" cy="460375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>
            <a:spAutoFit/>
          </a:bodyPr>
          <a:lstStyle/>
          <a:p>
            <a:r>
              <a:rPr lang="zh-CN" altLang="en-US" sz="2400" b="1" dirty="0">
                <a:solidFill>
                  <a:srgbClr val="2F9296"/>
                </a:solidFill>
                <a:latin typeface="字魂35号-经典雅黑" panose="02000000000000000000" pitchFamily="2" charset="-122"/>
                <a:ea typeface="字魂35号-经典雅黑" panose="02000000000000000000" pitchFamily="2" charset="-122"/>
                <a:sym typeface="字魂35号-经典雅黑" panose="02000000000000000000" pitchFamily="2" charset="-122"/>
              </a:rPr>
              <a:t>改善措施</a:t>
            </a:r>
          </a:p>
        </p:txBody>
      </p:sp>
      <p:sp>
        <p:nvSpPr>
          <p:cNvPr id="2" name="TextBox 11"/>
          <p:cNvSpPr txBox="1">
            <a:spLocks noChangeArrowheads="1"/>
          </p:cNvSpPr>
          <p:nvPr/>
        </p:nvSpPr>
        <p:spPr bwMode="auto">
          <a:xfrm>
            <a:off x="609600" y="1143635"/>
            <a:ext cx="9248140" cy="1245235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>
            <a:spAutoFit/>
          </a:bodyPr>
          <a:lstStyle/>
          <a:p>
            <a:pPr algn="l" fontAlgn="auto">
              <a:lnSpc>
                <a:spcPct val="150000"/>
              </a:lnSpc>
            </a:pPr>
            <a:r>
              <a:rPr lang="zh-CN" altLang="en-US">
                <a:solidFill>
                  <a:srgbClr val="66A3D2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字魂35号-经典雅黑" panose="02000000000000000000" pitchFamily="2" charset="-122"/>
              </a:rPr>
              <a:t>对策：</a:t>
            </a:r>
          </a:p>
          <a:p>
            <a:pPr algn="l" fontAlgn="auto">
              <a:lnSpc>
                <a:spcPct val="150000"/>
              </a:lnSpc>
            </a:pPr>
            <a:r>
              <a:rPr lang="en-US" altLang="zh-CN" sz="1600">
                <a:solidFill>
                  <a:schemeClr val="tx1"/>
                </a:solidFill>
                <a:latin typeface="字魂35号-经典雅黑" panose="02000000000000000000" pitchFamily="2" charset="-122"/>
                <a:ea typeface="字魂35号-经典雅黑" panose="02000000000000000000" pitchFamily="2" charset="-122"/>
                <a:sym typeface="字魂35号-经典雅黑" panose="02000000000000000000" pitchFamily="2" charset="-122"/>
              </a:rPr>
              <a:t>1.</a:t>
            </a:r>
            <a:r>
              <a:rPr lang="zh-CN" altLang="en-US" sz="1600">
                <a:solidFill>
                  <a:schemeClr val="tx1"/>
                </a:solidFill>
                <a:latin typeface="字魂35号-经典雅黑" panose="02000000000000000000" pitchFamily="2" charset="-122"/>
                <a:ea typeface="字魂35号-经典雅黑" panose="02000000000000000000" pitchFamily="2" charset="-122"/>
                <a:sym typeface="字魂35号-经典雅黑" panose="02000000000000000000" pitchFamily="2" charset="-122"/>
              </a:rPr>
              <a:t>加强供应商品质管控，明确品质要求。</a:t>
            </a:r>
          </a:p>
          <a:p>
            <a:pPr algn="l" fontAlgn="auto">
              <a:lnSpc>
                <a:spcPct val="150000"/>
              </a:lnSpc>
            </a:pPr>
            <a:r>
              <a:rPr lang="en-US" altLang="zh-CN" sz="1600">
                <a:solidFill>
                  <a:schemeClr val="tx1"/>
                </a:solidFill>
                <a:latin typeface="字魂35号-经典雅黑" panose="02000000000000000000" pitchFamily="2" charset="-122"/>
                <a:ea typeface="字魂35号-经典雅黑" panose="02000000000000000000" pitchFamily="2" charset="-122"/>
                <a:sym typeface="字魂35号-经典雅黑" panose="02000000000000000000" pitchFamily="2" charset="-122"/>
              </a:rPr>
              <a:t>2.</a:t>
            </a:r>
            <a:r>
              <a:rPr lang="zh-CN" altLang="en-US" sz="1600">
                <a:solidFill>
                  <a:schemeClr val="tx1"/>
                </a:solidFill>
                <a:latin typeface="字魂35号-经典雅黑" panose="02000000000000000000" pitchFamily="2" charset="-122"/>
                <a:ea typeface="字魂35号-经典雅黑" panose="02000000000000000000" pitchFamily="2" charset="-122"/>
                <a:sym typeface="字魂35号-经典雅黑" panose="02000000000000000000" pitchFamily="2" charset="-122"/>
              </a:rPr>
              <a:t>测试案例评审至关重要，要做好技术积累，不断总结，复盘。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 advClick="0" advTm="2000">
        <p:circle/>
      </p:transition>
    </mc:Choice>
    <mc:Fallback xmlns="">
      <p:transition spd="slow" advClick="0" advTm="2000">
        <p:circl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矩形 5"/>
          <p:cNvSpPr>
            <a:spLocks noChangeArrowheads="1"/>
          </p:cNvSpPr>
          <p:nvPr/>
        </p:nvSpPr>
        <p:spPr bwMode="auto">
          <a:xfrm>
            <a:off x="0" y="238125"/>
            <a:ext cx="352425" cy="400050"/>
          </a:xfrm>
          <a:prstGeom prst="rect">
            <a:avLst/>
          </a:prstGeom>
          <a:solidFill>
            <a:srgbClr val="2F9296"/>
          </a:solidFill>
          <a:ln w="9525">
            <a:noFill/>
            <a:miter lim="800000"/>
          </a:ln>
        </p:spPr>
        <p:txBody>
          <a:bodyPr anchor="ctr"/>
          <a:lstStyle/>
          <a:p>
            <a:pPr algn="ctr" eaLnBrk="1" hangingPunct="1"/>
            <a:endParaRPr lang="zh-CN" altLang="en-US">
              <a:solidFill>
                <a:srgbClr val="FFFFFF"/>
              </a:solidFill>
              <a:latin typeface="字魂35号-经典雅黑" panose="02000000000000000000" pitchFamily="2" charset="-122"/>
              <a:ea typeface="字魂35号-经典雅黑" panose="02000000000000000000" pitchFamily="2" charset="-122"/>
              <a:sym typeface="字魂35号-经典雅黑" panose="02000000000000000000" pitchFamily="2" charset="-122"/>
            </a:endParaRPr>
          </a:p>
        </p:txBody>
      </p:sp>
      <p:sp>
        <p:nvSpPr>
          <p:cNvPr id="32" name="矩形 6"/>
          <p:cNvSpPr>
            <a:spLocks noChangeArrowheads="1"/>
          </p:cNvSpPr>
          <p:nvPr/>
        </p:nvSpPr>
        <p:spPr bwMode="auto">
          <a:xfrm>
            <a:off x="419100" y="238125"/>
            <a:ext cx="123825" cy="400050"/>
          </a:xfrm>
          <a:prstGeom prst="rect">
            <a:avLst/>
          </a:prstGeom>
          <a:solidFill>
            <a:srgbClr val="46B7B9"/>
          </a:solidFill>
          <a:ln w="9525">
            <a:noFill/>
            <a:miter lim="800000"/>
          </a:ln>
        </p:spPr>
        <p:txBody>
          <a:bodyPr anchor="ctr"/>
          <a:lstStyle/>
          <a:p>
            <a:pPr algn="ctr" eaLnBrk="1" hangingPunct="1"/>
            <a:endParaRPr lang="zh-CN" altLang="en-US">
              <a:solidFill>
                <a:srgbClr val="FFFFFF"/>
              </a:solidFill>
              <a:latin typeface="字魂35号-经典雅黑" panose="02000000000000000000" pitchFamily="2" charset="-122"/>
              <a:ea typeface="字魂35号-经典雅黑" panose="02000000000000000000" pitchFamily="2" charset="-122"/>
              <a:sym typeface="字魂35号-经典雅黑" panose="02000000000000000000" pitchFamily="2" charset="-122"/>
            </a:endParaRPr>
          </a:p>
        </p:txBody>
      </p:sp>
      <p:sp>
        <p:nvSpPr>
          <p:cNvPr id="33" name="文本框 7"/>
          <p:cNvSpPr txBox="1">
            <a:spLocks noChangeArrowheads="1"/>
          </p:cNvSpPr>
          <p:nvPr/>
        </p:nvSpPr>
        <p:spPr bwMode="auto">
          <a:xfrm>
            <a:off x="609600" y="207963"/>
            <a:ext cx="2693988" cy="461665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>
            <a:spAutoFit/>
          </a:bodyPr>
          <a:lstStyle/>
          <a:p>
            <a:r>
              <a:rPr lang="zh-CN" altLang="en-US" sz="2400" b="1" dirty="0">
                <a:solidFill>
                  <a:srgbClr val="2F9296"/>
                </a:solidFill>
                <a:latin typeface="字魂35号-经典雅黑" panose="02000000000000000000" pitchFamily="2" charset="-122"/>
                <a:ea typeface="字魂35号-经典雅黑" panose="02000000000000000000" pitchFamily="2" charset="-122"/>
                <a:sym typeface="字魂35号-经典雅黑" panose="02000000000000000000" pitchFamily="2" charset="-122"/>
              </a:rPr>
              <a:t>项目存在的问题</a:t>
            </a:r>
          </a:p>
        </p:txBody>
      </p:sp>
      <p:sp>
        <p:nvSpPr>
          <p:cNvPr id="2" name="TextBox 11"/>
          <p:cNvSpPr txBox="1">
            <a:spLocks noChangeArrowheads="1"/>
          </p:cNvSpPr>
          <p:nvPr/>
        </p:nvSpPr>
        <p:spPr bwMode="auto">
          <a:xfrm>
            <a:off x="542925" y="1160780"/>
            <a:ext cx="9248140" cy="198374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>
            <a:spAutoFit/>
          </a:bodyPr>
          <a:lstStyle/>
          <a:p>
            <a:pPr algn="l" fontAlgn="auto">
              <a:lnSpc>
                <a:spcPct val="150000"/>
              </a:lnSpc>
            </a:pPr>
            <a:r>
              <a:rPr lang="zh-CN" altLang="en-US">
                <a:solidFill>
                  <a:srgbClr val="66A3D2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字魂35号-经典雅黑" panose="02000000000000000000" pitchFamily="2" charset="-122"/>
              </a:rPr>
              <a:t>量产交付：</a:t>
            </a:r>
          </a:p>
          <a:p>
            <a:pPr algn="l" fontAlgn="auto">
              <a:lnSpc>
                <a:spcPct val="150000"/>
              </a:lnSpc>
            </a:pPr>
            <a:r>
              <a:rPr lang="en-US" altLang="zh-CN" sz="1600">
                <a:solidFill>
                  <a:schemeClr val="tx1"/>
                </a:solidFill>
                <a:latin typeface="字魂35号-经典雅黑" panose="02000000000000000000" pitchFamily="2" charset="-122"/>
                <a:ea typeface="字魂35号-经典雅黑" panose="02000000000000000000" pitchFamily="2" charset="-122"/>
                <a:sym typeface="字魂35号-经典雅黑" panose="02000000000000000000" pitchFamily="2" charset="-122"/>
              </a:rPr>
              <a:t>1.</a:t>
            </a:r>
            <a:r>
              <a:rPr lang="zh-CN" altLang="en-US" sz="1600">
                <a:solidFill>
                  <a:schemeClr val="tx1"/>
                </a:solidFill>
                <a:latin typeface="字魂35号-经典雅黑" panose="02000000000000000000" pitchFamily="2" charset="-122"/>
                <a:ea typeface="字魂35号-经典雅黑" panose="02000000000000000000" pitchFamily="2" charset="-122"/>
                <a:sym typeface="字魂35号-经典雅黑" panose="02000000000000000000" pitchFamily="2" charset="-122"/>
              </a:rPr>
              <a:t>量产交付不及时。首批交付正好处在交付高峰期，未提前做好计划安排，导致交付不及时。</a:t>
            </a:r>
          </a:p>
          <a:p>
            <a:pPr algn="l" fontAlgn="auto">
              <a:lnSpc>
                <a:spcPct val="150000"/>
              </a:lnSpc>
            </a:pPr>
            <a:r>
              <a:rPr lang="en-US" altLang="zh-CN" sz="1600">
                <a:solidFill>
                  <a:schemeClr val="tx1"/>
                </a:solidFill>
                <a:latin typeface="字魂35号-经典雅黑" panose="02000000000000000000" pitchFamily="2" charset="-122"/>
                <a:ea typeface="字魂35号-经典雅黑" panose="02000000000000000000" pitchFamily="2" charset="-122"/>
                <a:sym typeface="字魂35号-经典雅黑" panose="02000000000000000000" pitchFamily="2" charset="-122"/>
              </a:rPr>
              <a:t>3.</a:t>
            </a:r>
            <a:r>
              <a:rPr lang="zh-CN" altLang="en-US" sz="1600">
                <a:solidFill>
                  <a:schemeClr val="tx1"/>
                </a:solidFill>
                <a:latin typeface="字魂35号-经典雅黑" panose="02000000000000000000" pitchFamily="2" charset="-122"/>
                <a:ea typeface="字魂35号-经典雅黑" panose="02000000000000000000" pitchFamily="2" charset="-122"/>
                <a:sym typeface="字魂35号-经典雅黑" panose="02000000000000000000" pitchFamily="2" charset="-122"/>
              </a:rPr>
              <a:t>供应商制程不完善，导致品质异常。如源泰的点胶制程出问题，严重影响</a:t>
            </a:r>
            <a:r>
              <a:rPr lang="en-US" altLang="zh-CN" sz="1600">
                <a:solidFill>
                  <a:schemeClr val="tx1"/>
                </a:solidFill>
                <a:latin typeface="字魂35号-经典雅黑" panose="02000000000000000000" pitchFamily="2" charset="-122"/>
                <a:ea typeface="字魂35号-经典雅黑" panose="02000000000000000000" pitchFamily="2" charset="-122"/>
                <a:sym typeface="字魂35号-经典雅黑" panose="02000000000000000000" pitchFamily="2" charset="-122"/>
              </a:rPr>
              <a:t>PET</a:t>
            </a:r>
            <a:r>
              <a:rPr lang="zh-CN" altLang="en-US" sz="1600">
                <a:solidFill>
                  <a:schemeClr val="tx1"/>
                </a:solidFill>
                <a:latin typeface="字魂35号-经典雅黑" panose="02000000000000000000" pitchFamily="2" charset="-122"/>
                <a:ea typeface="字魂35号-经典雅黑" panose="02000000000000000000" pitchFamily="2" charset="-122"/>
                <a:sym typeface="字魂35号-经典雅黑" panose="02000000000000000000" pitchFamily="2" charset="-122"/>
              </a:rPr>
              <a:t>交付。</a:t>
            </a:r>
          </a:p>
          <a:p>
            <a:pPr algn="l" fontAlgn="auto">
              <a:lnSpc>
                <a:spcPct val="150000"/>
              </a:lnSpc>
            </a:pPr>
            <a:r>
              <a:rPr lang="en-US" altLang="zh-CN" sz="1600">
                <a:solidFill>
                  <a:schemeClr val="tx1"/>
                </a:solidFill>
                <a:latin typeface="字魂35号-经典雅黑" panose="02000000000000000000" pitchFamily="2" charset="-122"/>
                <a:ea typeface="字魂35号-经典雅黑" panose="02000000000000000000" pitchFamily="2" charset="-122"/>
                <a:sym typeface="字魂35号-经典雅黑" panose="02000000000000000000" pitchFamily="2" charset="-122"/>
              </a:rPr>
              <a:t>4.</a:t>
            </a:r>
            <a:r>
              <a:rPr lang="zh-CN" altLang="en-US" sz="1600">
                <a:solidFill>
                  <a:schemeClr val="tx1"/>
                </a:solidFill>
                <a:latin typeface="字魂35号-经典雅黑" panose="02000000000000000000" pitchFamily="2" charset="-122"/>
                <a:ea typeface="字魂35号-经典雅黑" panose="02000000000000000000" pitchFamily="2" charset="-122"/>
                <a:sym typeface="字魂35号-经典雅黑" panose="02000000000000000000" pitchFamily="2" charset="-122"/>
              </a:rPr>
              <a:t>供应商技术能力有待提高。如蓝心</a:t>
            </a:r>
            <a:r>
              <a:rPr lang="en-US" altLang="zh-CN" sz="1600">
                <a:solidFill>
                  <a:schemeClr val="tx1"/>
                </a:solidFill>
                <a:latin typeface="字魂35号-经典雅黑" panose="02000000000000000000" pitchFamily="2" charset="-122"/>
                <a:ea typeface="字魂35号-经典雅黑" panose="02000000000000000000" pitchFamily="2" charset="-122"/>
                <a:sym typeface="字魂35号-经典雅黑" panose="02000000000000000000" pitchFamily="2" charset="-122"/>
              </a:rPr>
              <a:t>6.7</a:t>
            </a:r>
            <a:r>
              <a:rPr lang="zh-CN" altLang="en-US" sz="1600">
                <a:solidFill>
                  <a:schemeClr val="tx1"/>
                </a:solidFill>
                <a:latin typeface="字魂35号-经典雅黑" panose="02000000000000000000" pitchFamily="2" charset="-122"/>
                <a:ea typeface="字魂35号-经典雅黑" panose="02000000000000000000" pitchFamily="2" charset="-122"/>
                <a:sym typeface="字魂35号-经典雅黑" panose="02000000000000000000" pitchFamily="2" charset="-122"/>
              </a:rPr>
              <a:t>实色单底壳，试产时</a:t>
            </a:r>
            <a:r>
              <a:rPr lang="en-US" altLang="zh-CN" sz="1600">
                <a:solidFill>
                  <a:schemeClr val="tx1"/>
                </a:solidFill>
                <a:latin typeface="字魂35号-经典雅黑" panose="02000000000000000000" pitchFamily="2" charset="-122"/>
                <a:ea typeface="字魂35号-经典雅黑" panose="02000000000000000000" pitchFamily="2" charset="-122"/>
                <a:sym typeface="字魂35号-经典雅黑" panose="02000000000000000000" pitchFamily="2" charset="-122"/>
              </a:rPr>
              <a:t>OK</a:t>
            </a:r>
            <a:r>
              <a:rPr lang="zh-CN" altLang="en-US" sz="1600">
                <a:solidFill>
                  <a:schemeClr val="tx1"/>
                </a:solidFill>
                <a:latin typeface="字魂35号-经典雅黑" panose="02000000000000000000" pitchFamily="2" charset="-122"/>
                <a:ea typeface="字魂35号-经典雅黑" panose="02000000000000000000" pitchFamily="2" charset="-122"/>
                <a:sym typeface="字魂35号-经典雅黑" panose="02000000000000000000" pitchFamily="2" charset="-122"/>
              </a:rPr>
              <a:t>，量产时有</a:t>
            </a:r>
            <a:r>
              <a:rPr lang="en-US" altLang="zh-CN" sz="1600">
                <a:solidFill>
                  <a:schemeClr val="tx1"/>
                </a:solidFill>
                <a:latin typeface="字魂35号-经典雅黑" panose="02000000000000000000" pitchFamily="2" charset="-122"/>
                <a:ea typeface="字魂35号-经典雅黑" panose="02000000000000000000" pitchFamily="2" charset="-122"/>
                <a:sym typeface="字魂35号-经典雅黑" panose="02000000000000000000" pitchFamily="2" charset="-122"/>
              </a:rPr>
              <a:t>60%四侧边外扩，</a:t>
            </a:r>
            <a:r>
              <a:rPr lang="zh-CN" altLang="en-US" sz="1600">
                <a:solidFill>
                  <a:schemeClr val="tx1"/>
                </a:solidFill>
                <a:latin typeface="字魂35号-经典雅黑" panose="02000000000000000000" pitchFamily="2" charset="-122"/>
                <a:ea typeface="字魂35号-经典雅黑" panose="02000000000000000000" pitchFamily="2" charset="-122"/>
                <a:sym typeface="字魂35号-经典雅黑" panose="02000000000000000000" pitchFamily="2" charset="-122"/>
              </a:rPr>
              <a:t>工程人员找不到原因，严重影响交付。后经多次排查，为机台一个内部件开裂导致</a:t>
            </a:r>
            <a:r>
              <a:rPr lang="en-US" altLang="zh-CN" sz="1600">
                <a:solidFill>
                  <a:schemeClr val="tx1"/>
                </a:solidFill>
                <a:latin typeface="字魂35号-经典雅黑" panose="02000000000000000000" pitchFamily="2" charset="-122"/>
                <a:ea typeface="字魂35号-经典雅黑" panose="02000000000000000000" pitchFamily="2" charset="-122"/>
                <a:sym typeface="字魂35号-经典雅黑" panose="02000000000000000000" pitchFamily="2" charset="-122"/>
              </a:rPr>
              <a:t>。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 advClick="0" advTm="2000">
        <p:circle/>
      </p:transition>
    </mc:Choice>
    <mc:Fallback xmlns="">
      <p:transition spd="slow" advClick="0" advTm="2000">
        <p:circl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矩形 5"/>
          <p:cNvSpPr>
            <a:spLocks noChangeArrowheads="1"/>
          </p:cNvSpPr>
          <p:nvPr/>
        </p:nvSpPr>
        <p:spPr bwMode="auto">
          <a:xfrm>
            <a:off x="0" y="238125"/>
            <a:ext cx="352425" cy="400050"/>
          </a:xfrm>
          <a:prstGeom prst="rect">
            <a:avLst/>
          </a:prstGeom>
          <a:solidFill>
            <a:srgbClr val="2F9296"/>
          </a:solidFill>
          <a:ln w="9525">
            <a:noFill/>
            <a:miter lim="800000"/>
          </a:ln>
        </p:spPr>
        <p:txBody>
          <a:bodyPr anchor="ctr"/>
          <a:lstStyle/>
          <a:p>
            <a:pPr algn="ctr" eaLnBrk="1" hangingPunct="1"/>
            <a:endParaRPr lang="zh-CN" altLang="en-US">
              <a:solidFill>
                <a:srgbClr val="FFFFFF"/>
              </a:solidFill>
              <a:latin typeface="字魂35号-经典雅黑" panose="02000000000000000000" pitchFamily="2" charset="-122"/>
              <a:ea typeface="字魂35号-经典雅黑" panose="02000000000000000000" pitchFamily="2" charset="-122"/>
              <a:sym typeface="字魂35号-经典雅黑" panose="02000000000000000000" pitchFamily="2" charset="-122"/>
            </a:endParaRPr>
          </a:p>
        </p:txBody>
      </p:sp>
      <p:sp>
        <p:nvSpPr>
          <p:cNvPr id="19" name="矩形 6"/>
          <p:cNvSpPr>
            <a:spLocks noChangeArrowheads="1"/>
          </p:cNvSpPr>
          <p:nvPr/>
        </p:nvSpPr>
        <p:spPr bwMode="auto">
          <a:xfrm>
            <a:off x="419100" y="238125"/>
            <a:ext cx="123825" cy="400050"/>
          </a:xfrm>
          <a:prstGeom prst="rect">
            <a:avLst/>
          </a:prstGeom>
          <a:solidFill>
            <a:srgbClr val="46B7B9"/>
          </a:solidFill>
          <a:ln w="9525">
            <a:noFill/>
            <a:miter lim="800000"/>
          </a:ln>
        </p:spPr>
        <p:txBody>
          <a:bodyPr anchor="ctr"/>
          <a:lstStyle/>
          <a:p>
            <a:pPr algn="ctr" eaLnBrk="1" hangingPunct="1"/>
            <a:endParaRPr lang="zh-CN" altLang="en-US">
              <a:solidFill>
                <a:srgbClr val="FFFFFF"/>
              </a:solidFill>
              <a:latin typeface="字魂35号-经典雅黑" panose="02000000000000000000" pitchFamily="2" charset="-122"/>
              <a:ea typeface="字魂35号-经典雅黑" panose="02000000000000000000" pitchFamily="2" charset="-122"/>
              <a:sym typeface="字魂35号-经典雅黑" panose="02000000000000000000" pitchFamily="2" charset="-122"/>
            </a:endParaRPr>
          </a:p>
        </p:txBody>
      </p:sp>
      <p:sp>
        <p:nvSpPr>
          <p:cNvPr id="20" name="文本框 7"/>
          <p:cNvSpPr txBox="1">
            <a:spLocks noChangeArrowheads="1"/>
          </p:cNvSpPr>
          <p:nvPr/>
        </p:nvSpPr>
        <p:spPr bwMode="auto">
          <a:xfrm>
            <a:off x="609600" y="207963"/>
            <a:ext cx="2693988" cy="460375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>
            <a:spAutoFit/>
          </a:bodyPr>
          <a:lstStyle/>
          <a:p>
            <a:r>
              <a:rPr lang="zh-CN" altLang="en-US" sz="2400" b="1" dirty="0">
                <a:solidFill>
                  <a:srgbClr val="2F9296"/>
                </a:solidFill>
                <a:latin typeface="字魂35号-经典雅黑" panose="02000000000000000000" pitchFamily="2" charset="-122"/>
                <a:ea typeface="字魂35号-经典雅黑" panose="02000000000000000000" pitchFamily="2" charset="-122"/>
                <a:sym typeface="字魂35号-经典雅黑" panose="02000000000000000000" pitchFamily="2" charset="-122"/>
              </a:rPr>
              <a:t>改善措施</a:t>
            </a:r>
          </a:p>
        </p:txBody>
      </p:sp>
      <p:sp>
        <p:nvSpPr>
          <p:cNvPr id="2" name="TextBox 11"/>
          <p:cNvSpPr txBox="1">
            <a:spLocks noChangeArrowheads="1"/>
          </p:cNvSpPr>
          <p:nvPr/>
        </p:nvSpPr>
        <p:spPr bwMode="auto">
          <a:xfrm>
            <a:off x="609600" y="1143635"/>
            <a:ext cx="9248140" cy="198374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>
            <a:spAutoFit/>
          </a:bodyPr>
          <a:lstStyle/>
          <a:p>
            <a:pPr algn="l" fontAlgn="auto">
              <a:lnSpc>
                <a:spcPct val="150000"/>
              </a:lnSpc>
            </a:pPr>
            <a:r>
              <a:rPr lang="zh-CN" altLang="en-US">
                <a:solidFill>
                  <a:srgbClr val="66A3D2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字魂35号-经典雅黑" panose="02000000000000000000" pitchFamily="2" charset="-122"/>
              </a:rPr>
              <a:t>对策：</a:t>
            </a:r>
          </a:p>
          <a:p>
            <a:pPr algn="l" fontAlgn="auto">
              <a:lnSpc>
                <a:spcPct val="150000"/>
              </a:lnSpc>
            </a:pPr>
            <a:r>
              <a:rPr lang="en-US" altLang="zh-CN" sz="1600">
                <a:solidFill>
                  <a:schemeClr val="tx1"/>
                </a:solidFill>
                <a:latin typeface="字魂35号-经典雅黑" panose="02000000000000000000" pitchFamily="2" charset="-122"/>
                <a:ea typeface="字魂35号-经典雅黑" panose="02000000000000000000" pitchFamily="2" charset="-122"/>
                <a:sym typeface="字魂35号-经典雅黑" panose="02000000000000000000" pitchFamily="2" charset="-122"/>
              </a:rPr>
              <a:t>1.</a:t>
            </a:r>
            <a:r>
              <a:rPr lang="zh-CN" altLang="en-US" sz="1600">
                <a:solidFill>
                  <a:schemeClr val="tx1"/>
                </a:solidFill>
                <a:latin typeface="字魂35号-经典雅黑" panose="02000000000000000000" pitchFamily="2" charset="-122"/>
                <a:ea typeface="字魂35号-经典雅黑" panose="02000000000000000000" pitchFamily="2" charset="-122"/>
                <a:sym typeface="字魂35号-经典雅黑" panose="02000000000000000000" pitchFamily="2" charset="-122"/>
              </a:rPr>
              <a:t>工作前置。提前做好计划，工作安排更加合理化。</a:t>
            </a:r>
          </a:p>
          <a:p>
            <a:pPr algn="l" fontAlgn="auto">
              <a:lnSpc>
                <a:spcPct val="150000"/>
              </a:lnSpc>
            </a:pPr>
            <a:r>
              <a:rPr lang="en-US" altLang="zh-CN" sz="1600">
                <a:solidFill>
                  <a:schemeClr val="tx1"/>
                </a:solidFill>
                <a:latin typeface="字魂35号-经典雅黑" panose="02000000000000000000" pitchFamily="2" charset="-122"/>
                <a:ea typeface="字魂35号-经典雅黑" panose="02000000000000000000" pitchFamily="2" charset="-122"/>
                <a:sym typeface="字魂35号-经典雅黑" panose="02000000000000000000" pitchFamily="2" charset="-122"/>
              </a:rPr>
              <a:t>2.</a:t>
            </a:r>
            <a:r>
              <a:rPr lang="zh-CN" altLang="en-US" sz="1600">
                <a:solidFill>
                  <a:schemeClr val="tx1"/>
                </a:solidFill>
                <a:latin typeface="字魂35号-经典雅黑" panose="02000000000000000000" pitchFamily="2" charset="-122"/>
                <a:ea typeface="字魂35号-经典雅黑" panose="02000000000000000000" pitchFamily="2" charset="-122"/>
                <a:sym typeface="字魂35号-经典雅黑" panose="02000000000000000000" pitchFamily="2" charset="-122"/>
              </a:rPr>
              <a:t>严格稽核供应商制程管控，存在风险必须改善</a:t>
            </a:r>
            <a:r>
              <a:rPr lang="en-US" altLang="zh-CN" sz="1600">
                <a:solidFill>
                  <a:schemeClr val="tx1"/>
                </a:solidFill>
                <a:latin typeface="字魂35号-经典雅黑" panose="02000000000000000000" pitchFamily="2" charset="-122"/>
                <a:ea typeface="字魂35号-经典雅黑" panose="02000000000000000000" pitchFamily="2" charset="-122"/>
                <a:sym typeface="字魂35号-经典雅黑" panose="02000000000000000000" pitchFamily="2" charset="-122"/>
              </a:rPr>
              <a:t>OK</a:t>
            </a:r>
            <a:r>
              <a:rPr lang="zh-CN" altLang="en-US" sz="1600">
                <a:solidFill>
                  <a:schemeClr val="tx1"/>
                </a:solidFill>
                <a:latin typeface="字魂35号-经典雅黑" panose="02000000000000000000" pitchFamily="2" charset="-122"/>
                <a:ea typeface="字魂35号-经典雅黑" panose="02000000000000000000" pitchFamily="2" charset="-122"/>
                <a:sym typeface="字魂35号-经典雅黑" panose="02000000000000000000" pitchFamily="2" charset="-122"/>
              </a:rPr>
              <a:t>，审核通过后再生产。</a:t>
            </a:r>
          </a:p>
          <a:p>
            <a:pPr algn="l" fontAlgn="auto">
              <a:lnSpc>
                <a:spcPct val="150000"/>
              </a:lnSpc>
            </a:pPr>
            <a:r>
              <a:rPr lang="en-US" altLang="zh-CN" sz="1600">
                <a:solidFill>
                  <a:schemeClr val="tx1"/>
                </a:solidFill>
                <a:latin typeface="字魂35号-经典雅黑" panose="02000000000000000000" pitchFamily="2" charset="-122"/>
                <a:ea typeface="字魂35号-经典雅黑" panose="02000000000000000000" pitchFamily="2" charset="-122"/>
                <a:sym typeface="字魂35号-经典雅黑" panose="02000000000000000000" pitchFamily="2" charset="-122"/>
              </a:rPr>
              <a:t>3.</a:t>
            </a:r>
            <a:r>
              <a:rPr lang="zh-CN" altLang="en-US" sz="1600">
                <a:solidFill>
                  <a:schemeClr val="tx1"/>
                </a:solidFill>
                <a:latin typeface="字魂35号-经典雅黑" panose="02000000000000000000" pitchFamily="2" charset="-122"/>
                <a:ea typeface="字魂35号-经典雅黑" panose="02000000000000000000" pitchFamily="2" charset="-122"/>
                <a:sym typeface="字魂35号-经典雅黑" panose="02000000000000000000" pitchFamily="2" charset="-122"/>
              </a:rPr>
              <a:t>供应商的选择要综合评估其技术、品质、商务等方面。导入技术能力强、品质好且价格合适的供应商。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 advClick="0" advTm="2000">
        <p:circle/>
      </p:transition>
    </mc:Choice>
    <mc:Fallback xmlns="">
      <p:transition spd="slow" advClick="0" advTm="2000">
        <p:circl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矩形 5"/>
          <p:cNvSpPr>
            <a:spLocks noChangeArrowheads="1"/>
          </p:cNvSpPr>
          <p:nvPr/>
        </p:nvSpPr>
        <p:spPr bwMode="auto">
          <a:xfrm>
            <a:off x="0" y="238125"/>
            <a:ext cx="352425" cy="400050"/>
          </a:xfrm>
          <a:prstGeom prst="rect">
            <a:avLst/>
          </a:prstGeom>
          <a:solidFill>
            <a:srgbClr val="2F9296"/>
          </a:solidFill>
          <a:ln w="9525">
            <a:noFill/>
            <a:miter lim="800000"/>
          </a:ln>
        </p:spPr>
        <p:txBody>
          <a:bodyPr anchor="ctr"/>
          <a:lstStyle/>
          <a:p>
            <a:pPr algn="ctr" eaLnBrk="1" hangingPunct="1"/>
            <a:endParaRPr lang="zh-CN" altLang="en-US">
              <a:solidFill>
                <a:srgbClr val="FFFFFF"/>
              </a:solidFill>
              <a:latin typeface="字魂35号-经典雅黑" panose="02000000000000000000" pitchFamily="2" charset="-122"/>
              <a:ea typeface="字魂35号-经典雅黑" panose="02000000000000000000" pitchFamily="2" charset="-122"/>
              <a:sym typeface="字魂35号-经典雅黑" panose="02000000000000000000" pitchFamily="2" charset="-122"/>
            </a:endParaRPr>
          </a:p>
        </p:txBody>
      </p:sp>
      <p:sp>
        <p:nvSpPr>
          <p:cNvPr id="32" name="矩形 6"/>
          <p:cNvSpPr>
            <a:spLocks noChangeArrowheads="1"/>
          </p:cNvSpPr>
          <p:nvPr/>
        </p:nvSpPr>
        <p:spPr bwMode="auto">
          <a:xfrm>
            <a:off x="419100" y="238125"/>
            <a:ext cx="123825" cy="400050"/>
          </a:xfrm>
          <a:prstGeom prst="rect">
            <a:avLst/>
          </a:prstGeom>
          <a:solidFill>
            <a:srgbClr val="46B7B9"/>
          </a:solidFill>
          <a:ln w="9525">
            <a:noFill/>
            <a:miter lim="800000"/>
          </a:ln>
        </p:spPr>
        <p:txBody>
          <a:bodyPr anchor="ctr"/>
          <a:lstStyle/>
          <a:p>
            <a:pPr algn="ctr" eaLnBrk="1" hangingPunct="1"/>
            <a:endParaRPr lang="zh-CN" altLang="en-US">
              <a:solidFill>
                <a:srgbClr val="FFFFFF"/>
              </a:solidFill>
              <a:latin typeface="字魂35号-经典雅黑" panose="02000000000000000000" pitchFamily="2" charset="-122"/>
              <a:ea typeface="字魂35号-经典雅黑" panose="02000000000000000000" pitchFamily="2" charset="-122"/>
              <a:sym typeface="字魂35号-经典雅黑" panose="02000000000000000000" pitchFamily="2" charset="-122"/>
            </a:endParaRPr>
          </a:p>
        </p:txBody>
      </p:sp>
      <p:sp>
        <p:nvSpPr>
          <p:cNvPr id="33" name="文本框 7"/>
          <p:cNvSpPr txBox="1">
            <a:spLocks noChangeArrowheads="1"/>
          </p:cNvSpPr>
          <p:nvPr/>
        </p:nvSpPr>
        <p:spPr bwMode="auto">
          <a:xfrm>
            <a:off x="609600" y="207963"/>
            <a:ext cx="2693988" cy="461665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>
            <a:spAutoFit/>
          </a:bodyPr>
          <a:lstStyle/>
          <a:p>
            <a:r>
              <a:rPr lang="zh-CN" altLang="en-US" sz="2400" b="1" dirty="0">
                <a:solidFill>
                  <a:srgbClr val="2F9296"/>
                </a:solidFill>
                <a:latin typeface="字魂35号-经典雅黑" panose="02000000000000000000" pitchFamily="2" charset="-122"/>
                <a:ea typeface="字魂35号-经典雅黑" panose="02000000000000000000" pitchFamily="2" charset="-122"/>
                <a:sym typeface="字魂35号-经典雅黑" panose="02000000000000000000" pitchFamily="2" charset="-122"/>
              </a:rPr>
              <a:t>项目存在的问题</a:t>
            </a:r>
          </a:p>
        </p:txBody>
      </p:sp>
      <p:sp>
        <p:nvSpPr>
          <p:cNvPr id="2" name="TextBox 11"/>
          <p:cNvSpPr txBox="1">
            <a:spLocks noChangeArrowheads="1"/>
          </p:cNvSpPr>
          <p:nvPr/>
        </p:nvSpPr>
        <p:spPr bwMode="auto">
          <a:xfrm>
            <a:off x="655320" y="1135380"/>
            <a:ext cx="7477760" cy="3738245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>
            <a:spAutoFit/>
          </a:bodyPr>
          <a:lstStyle/>
          <a:p>
            <a:pPr algn="l" fontAlgn="auto">
              <a:lnSpc>
                <a:spcPct val="150000"/>
              </a:lnSpc>
            </a:pPr>
            <a:r>
              <a:rPr lang="zh-CN" altLang="en-US">
                <a:solidFill>
                  <a:srgbClr val="66A3D2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字魂35号-经典雅黑" panose="02000000000000000000" pitchFamily="2" charset="-122"/>
              </a:rPr>
              <a:t>产品客诉：</a:t>
            </a:r>
            <a:endParaRPr lang="en-US" altLang="zh-CN">
              <a:solidFill>
                <a:srgbClr val="66A3D2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字魂35号-经典雅黑" panose="02000000000000000000" pitchFamily="2" charset="-122"/>
            </a:endParaRPr>
          </a:p>
          <a:p>
            <a:pPr algn="l" fontAlgn="auto">
              <a:lnSpc>
                <a:spcPct val="150000"/>
              </a:lnSpc>
            </a:pPr>
            <a:r>
              <a:rPr lang="en-US" altLang="zh-CN" sz="1400">
                <a:solidFill>
                  <a:srgbClr val="66A3D2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字魂35号-经典雅黑" panose="02000000000000000000" pitchFamily="2" charset="-122"/>
              </a:rPr>
              <a:t>IP13</a:t>
            </a:r>
            <a:r>
              <a:rPr lang="zh-CN" altLang="en-US" sz="1400">
                <a:solidFill>
                  <a:srgbClr val="66A3D2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字魂35号-经典雅黑" panose="02000000000000000000" pitchFamily="2" charset="-122"/>
              </a:rPr>
              <a:t>实色上下盖</a:t>
            </a:r>
            <a:r>
              <a:rPr lang="en-US" altLang="zh-CN" sz="1400">
                <a:solidFill>
                  <a:srgbClr val="66A3D2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字魂35号-经典雅黑" panose="02000000000000000000" pitchFamily="2" charset="-122"/>
              </a:rPr>
              <a:t>PET</a:t>
            </a:r>
            <a:r>
              <a:rPr lang="zh-CN" altLang="en-US" sz="1400">
                <a:solidFill>
                  <a:srgbClr val="66A3D2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字魂35号-经典雅黑" panose="02000000000000000000" pitchFamily="2" charset="-122"/>
              </a:rPr>
              <a:t>壳项目：</a:t>
            </a:r>
          </a:p>
          <a:p>
            <a:pPr algn="l" fontAlgn="auto">
              <a:lnSpc>
                <a:spcPct val="150000"/>
              </a:lnSpc>
            </a:pPr>
            <a:r>
              <a:rPr lang="en-US" altLang="zh-CN" sz="1400">
                <a:solidFill>
                  <a:schemeClr val="tx1"/>
                </a:solidFill>
                <a:latin typeface="字魂35号-经典雅黑" panose="02000000000000000000" pitchFamily="2" charset="-122"/>
                <a:ea typeface="字魂35号-经典雅黑" panose="02000000000000000000" pitchFamily="2" charset="-122"/>
                <a:sym typeface="字魂35号-经典雅黑" panose="02000000000000000000" pitchFamily="2" charset="-122"/>
              </a:rPr>
              <a:t>1.客户抱怨保护壳太廉价</a:t>
            </a:r>
            <a:r>
              <a:rPr lang="zh-CN" altLang="en-US" sz="1400">
                <a:solidFill>
                  <a:schemeClr val="tx1"/>
                </a:solidFill>
                <a:latin typeface="字魂35号-经典雅黑" panose="02000000000000000000" pitchFamily="2" charset="-122"/>
                <a:ea typeface="字魂35号-经典雅黑" panose="02000000000000000000" pitchFamily="2" charset="-122"/>
                <a:sym typeface="字魂35号-经典雅黑" panose="02000000000000000000" pitchFamily="2" charset="-122"/>
              </a:rPr>
              <a:t>。</a:t>
            </a:r>
          </a:p>
          <a:p>
            <a:pPr algn="l" fontAlgn="auto">
              <a:lnSpc>
                <a:spcPct val="150000"/>
              </a:lnSpc>
            </a:pPr>
            <a:r>
              <a:rPr lang="en-US" altLang="zh-CN" sz="1400">
                <a:solidFill>
                  <a:schemeClr val="tx1"/>
                </a:solidFill>
                <a:latin typeface="字魂35号-经典雅黑" panose="02000000000000000000" pitchFamily="2" charset="-122"/>
                <a:ea typeface="字魂35号-经典雅黑" panose="02000000000000000000" pitchFamily="2" charset="-122"/>
                <a:sym typeface="字魂35号-经典雅黑" panose="02000000000000000000" pitchFamily="2" charset="-122"/>
              </a:rPr>
              <a:t>2.珍珠粉颜色不耐脏</a:t>
            </a:r>
            <a:r>
              <a:rPr lang="zh-CN" altLang="en-US" sz="1400">
                <a:solidFill>
                  <a:schemeClr val="tx1"/>
                </a:solidFill>
                <a:latin typeface="字魂35号-经典雅黑" panose="02000000000000000000" pitchFamily="2" charset="-122"/>
                <a:ea typeface="字魂35号-经典雅黑" panose="02000000000000000000" pitchFamily="2" charset="-122"/>
                <a:sym typeface="字魂35号-经典雅黑" panose="02000000000000000000" pitchFamily="2" charset="-122"/>
              </a:rPr>
              <a:t>。</a:t>
            </a:r>
          </a:p>
          <a:p>
            <a:pPr algn="l" fontAlgn="auto">
              <a:lnSpc>
                <a:spcPct val="150000"/>
              </a:lnSpc>
            </a:pPr>
            <a:r>
              <a:rPr lang="en-US" altLang="zh-CN" sz="1400">
                <a:solidFill>
                  <a:schemeClr val="tx1"/>
                </a:solidFill>
                <a:latin typeface="字魂35号-经典雅黑" panose="02000000000000000000" pitchFamily="2" charset="-122"/>
                <a:ea typeface="字魂35号-经典雅黑" panose="02000000000000000000" pitchFamily="2" charset="-122"/>
                <a:sym typeface="字魂35号-经典雅黑" panose="02000000000000000000" pitchFamily="2" charset="-122"/>
              </a:rPr>
              <a:t>3.</a:t>
            </a:r>
            <a:r>
              <a:rPr lang="zh-CN" altLang="en-US" sz="1400">
                <a:solidFill>
                  <a:schemeClr val="tx1"/>
                </a:solidFill>
                <a:latin typeface="字魂35号-经典雅黑" panose="02000000000000000000" pitchFamily="2" charset="-122"/>
                <a:ea typeface="字魂35号-经典雅黑" panose="02000000000000000000" pitchFamily="2" charset="-122"/>
                <a:sym typeface="字魂35号-经典雅黑" panose="02000000000000000000" pitchFamily="2" charset="-122"/>
              </a:rPr>
              <a:t>面</a:t>
            </a:r>
            <a:r>
              <a:rPr lang="en-US" altLang="zh-CN" sz="1400">
                <a:solidFill>
                  <a:schemeClr val="tx1"/>
                </a:solidFill>
                <a:latin typeface="字魂35号-经典雅黑" panose="02000000000000000000" pitchFamily="2" charset="-122"/>
                <a:ea typeface="字魂35号-经典雅黑" panose="02000000000000000000" pitchFamily="2" charset="-122"/>
                <a:sym typeface="字魂35号-经典雅黑" panose="02000000000000000000" pitchFamily="2" charset="-122"/>
              </a:rPr>
              <a:t>盖扣机位</a:t>
            </a:r>
            <a:r>
              <a:rPr lang="zh-CN" altLang="en-US" sz="1400">
                <a:solidFill>
                  <a:schemeClr val="tx1"/>
                </a:solidFill>
                <a:latin typeface="字魂35号-经典雅黑" panose="02000000000000000000" pitchFamily="2" charset="-122"/>
                <a:ea typeface="字魂35号-经典雅黑" panose="02000000000000000000" pitchFamily="2" charset="-122"/>
                <a:sym typeface="字魂35号-经典雅黑" panose="02000000000000000000" pitchFamily="2" charset="-122"/>
              </a:rPr>
              <a:t>未倒</a:t>
            </a:r>
            <a:r>
              <a:rPr lang="en-US" altLang="zh-CN" sz="1400">
                <a:solidFill>
                  <a:schemeClr val="tx1"/>
                </a:solidFill>
                <a:latin typeface="字魂35号-经典雅黑" panose="02000000000000000000" pitchFamily="2" charset="-122"/>
                <a:ea typeface="字魂35号-经典雅黑" panose="02000000000000000000" pitchFamily="2" charset="-122"/>
                <a:sym typeface="字魂35号-经典雅黑" panose="02000000000000000000" pitchFamily="2" charset="-122"/>
              </a:rPr>
              <a:t>R</a:t>
            </a:r>
            <a:r>
              <a:rPr lang="zh-CN" altLang="en-US" sz="1400">
                <a:solidFill>
                  <a:schemeClr val="tx1"/>
                </a:solidFill>
                <a:latin typeface="字魂35号-经典雅黑" panose="02000000000000000000" pitchFamily="2" charset="-122"/>
                <a:ea typeface="字魂35号-经典雅黑" panose="02000000000000000000" pitchFamily="2" charset="-122"/>
                <a:sym typeface="字魂35号-经典雅黑" panose="02000000000000000000" pitchFamily="2" charset="-122"/>
              </a:rPr>
              <a:t>角，</a:t>
            </a:r>
            <a:r>
              <a:rPr lang="en-US" altLang="zh-CN" sz="1400">
                <a:solidFill>
                  <a:schemeClr val="tx1"/>
                </a:solidFill>
                <a:latin typeface="字魂35号-经典雅黑" panose="02000000000000000000" pitchFamily="2" charset="-122"/>
                <a:ea typeface="字魂35号-经典雅黑" panose="02000000000000000000" pitchFamily="2" charset="-122"/>
                <a:sym typeface="字魂35号-经典雅黑" panose="02000000000000000000" pitchFamily="2" charset="-122"/>
              </a:rPr>
              <a:t>刮手</a:t>
            </a:r>
            <a:r>
              <a:rPr lang="zh-CN" altLang="en-US" sz="1400">
                <a:solidFill>
                  <a:schemeClr val="tx1"/>
                </a:solidFill>
                <a:latin typeface="字魂35号-经典雅黑" panose="02000000000000000000" pitchFamily="2" charset="-122"/>
                <a:ea typeface="字魂35号-经典雅黑" panose="02000000000000000000" pitchFamily="2" charset="-122"/>
                <a:sym typeface="字魂35号-经典雅黑" panose="02000000000000000000" pitchFamily="2" charset="-122"/>
              </a:rPr>
              <a:t>。</a:t>
            </a:r>
          </a:p>
          <a:p>
            <a:pPr algn="l" fontAlgn="auto">
              <a:lnSpc>
                <a:spcPct val="150000"/>
              </a:lnSpc>
            </a:pPr>
            <a:r>
              <a:rPr lang="en-US" altLang="zh-CN" sz="1400">
                <a:solidFill>
                  <a:schemeClr val="tx1"/>
                </a:solidFill>
                <a:latin typeface="字魂35号-经典雅黑" panose="02000000000000000000" pitchFamily="2" charset="-122"/>
                <a:ea typeface="字魂35号-经典雅黑" panose="02000000000000000000" pitchFamily="2" charset="-122"/>
                <a:sym typeface="字魂35号-经典雅黑" panose="02000000000000000000" pitchFamily="2" charset="-122"/>
              </a:rPr>
              <a:t>4.</a:t>
            </a:r>
            <a:r>
              <a:rPr lang="zh-CN" altLang="en-US" sz="1400">
                <a:solidFill>
                  <a:schemeClr val="tx1"/>
                </a:solidFill>
                <a:latin typeface="字魂35号-经典雅黑" panose="02000000000000000000" pitchFamily="2" charset="-122"/>
                <a:ea typeface="字魂35号-经典雅黑" panose="02000000000000000000" pitchFamily="2" charset="-122"/>
                <a:sym typeface="字魂35号-经典雅黑" panose="02000000000000000000" pitchFamily="2" charset="-122"/>
              </a:rPr>
              <a:t>面盖厚度只有</a:t>
            </a:r>
            <a:r>
              <a:rPr lang="en-US" altLang="zh-CN" sz="1400">
                <a:solidFill>
                  <a:schemeClr val="tx1"/>
                </a:solidFill>
                <a:latin typeface="字魂35号-经典雅黑" panose="02000000000000000000" pitchFamily="2" charset="-122"/>
                <a:ea typeface="字魂35号-经典雅黑" panose="02000000000000000000" pitchFamily="2" charset="-122"/>
                <a:sym typeface="字魂35号-经典雅黑" panose="02000000000000000000" pitchFamily="2" charset="-122"/>
              </a:rPr>
              <a:t>1.8mm</a:t>
            </a:r>
            <a:r>
              <a:rPr lang="zh-CN" altLang="en-US" sz="1400">
                <a:solidFill>
                  <a:schemeClr val="tx1"/>
                </a:solidFill>
                <a:latin typeface="字魂35号-经典雅黑" panose="02000000000000000000" pitchFamily="2" charset="-122"/>
                <a:ea typeface="字魂35号-经典雅黑" panose="02000000000000000000" pitchFamily="2" charset="-122"/>
                <a:sym typeface="字魂35号-经典雅黑" panose="02000000000000000000" pitchFamily="2" charset="-122"/>
              </a:rPr>
              <a:t>，强度太弱，给用户的体验感差。另外，强度太弱，易变形，导致</a:t>
            </a:r>
            <a:r>
              <a:rPr lang="en-US" altLang="zh-CN" sz="1400">
                <a:solidFill>
                  <a:schemeClr val="tx1"/>
                </a:solidFill>
                <a:latin typeface="字魂35号-经典雅黑" panose="02000000000000000000" pitchFamily="2" charset="-122"/>
                <a:ea typeface="字魂35号-经典雅黑" panose="02000000000000000000" pitchFamily="2" charset="-122"/>
                <a:sym typeface="字魂35号-经典雅黑" panose="02000000000000000000" pitchFamily="2" charset="-122"/>
              </a:rPr>
              <a:t>PET</a:t>
            </a:r>
            <a:r>
              <a:rPr lang="zh-CN" altLang="en-US" sz="1400">
                <a:solidFill>
                  <a:schemeClr val="tx1"/>
                </a:solidFill>
                <a:latin typeface="字魂35号-经典雅黑" panose="02000000000000000000" pitchFamily="2" charset="-122"/>
                <a:ea typeface="字魂35号-经典雅黑" panose="02000000000000000000" pitchFamily="2" charset="-122"/>
                <a:sym typeface="字魂35号-经典雅黑" panose="02000000000000000000" pitchFamily="2" charset="-122"/>
              </a:rPr>
              <a:t>点胶不平整。（iblason的面壳厚</a:t>
            </a:r>
            <a:r>
              <a:rPr lang="en-US" altLang="zh-CN" sz="1400">
                <a:solidFill>
                  <a:schemeClr val="tx1"/>
                </a:solidFill>
                <a:latin typeface="字魂35号-经典雅黑" panose="02000000000000000000" pitchFamily="2" charset="-122"/>
                <a:ea typeface="字魂35号-经典雅黑" panose="02000000000000000000" pitchFamily="2" charset="-122"/>
                <a:sym typeface="字魂35号-经典雅黑" panose="02000000000000000000" pitchFamily="2" charset="-122"/>
              </a:rPr>
              <a:t>3.05mm</a:t>
            </a:r>
            <a:r>
              <a:rPr lang="zh-CN" altLang="en-US" sz="1400">
                <a:solidFill>
                  <a:schemeClr val="tx1"/>
                </a:solidFill>
                <a:latin typeface="字魂35号-经典雅黑" panose="02000000000000000000" pitchFamily="2" charset="-122"/>
                <a:ea typeface="字魂35号-经典雅黑" panose="02000000000000000000" pitchFamily="2" charset="-122"/>
                <a:sym typeface="字魂35号-经典雅黑" panose="02000000000000000000" pitchFamily="2" charset="-122"/>
              </a:rPr>
              <a:t>。）</a:t>
            </a:r>
          </a:p>
          <a:p>
            <a:pPr algn="l" fontAlgn="auto">
              <a:lnSpc>
                <a:spcPct val="150000"/>
              </a:lnSpc>
            </a:pPr>
            <a:r>
              <a:rPr lang="en-US" altLang="zh-CN" sz="1400">
                <a:solidFill>
                  <a:schemeClr val="tx1"/>
                </a:solidFill>
                <a:latin typeface="字魂35号-经典雅黑" panose="02000000000000000000" pitchFamily="2" charset="-122"/>
                <a:ea typeface="字魂35号-经典雅黑" panose="02000000000000000000" pitchFamily="2" charset="-122"/>
                <a:sym typeface="字魂35号-经典雅黑" panose="02000000000000000000" pitchFamily="2" charset="-122"/>
              </a:rPr>
              <a:t>5.</a:t>
            </a:r>
            <a:r>
              <a:rPr lang="zh-CN" altLang="en-US" sz="1400">
                <a:solidFill>
                  <a:schemeClr val="tx1"/>
                </a:solidFill>
                <a:latin typeface="字魂35号-经典雅黑" panose="02000000000000000000" pitchFamily="2" charset="-122"/>
                <a:ea typeface="字魂35号-经典雅黑" panose="02000000000000000000" pitchFamily="2" charset="-122"/>
                <a:sym typeface="字魂35号-经典雅黑" panose="02000000000000000000" pitchFamily="2" charset="-122"/>
              </a:rPr>
              <a:t>底壳左、右侧边行位</a:t>
            </a:r>
            <a:r>
              <a:rPr lang="en-US" altLang="zh-CN" sz="1400">
                <a:solidFill>
                  <a:schemeClr val="tx1"/>
                </a:solidFill>
                <a:latin typeface="字魂35号-经典雅黑" panose="02000000000000000000" pitchFamily="2" charset="-122"/>
                <a:ea typeface="字魂35号-经典雅黑" panose="02000000000000000000" pitchFamily="2" charset="-122"/>
                <a:sym typeface="字魂35号-经典雅黑" panose="02000000000000000000" pitchFamily="2" charset="-122"/>
              </a:rPr>
              <a:t>R</a:t>
            </a:r>
            <a:r>
              <a:rPr lang="zh-CN" altLang="en-US" sz="1400">
                <a:solidFill>
                  <a:schemeClr val="tx1"/>
                </a:solidFill>
                <a:latin typeface="字魂35号-经典雅黑" panose="02000000000000000000" pitchFamily="2" charset="-122"/>
                <a:ea typeface="字魂35号-经典雅黑" panose="02000000000000000000" pitchFamily="2" charset="-122"/>
                <a:sym typeface="字魂35号-经典雅黑" panose="02000000000000000000" pitchFamily="2" charset="-122"/>
              </a:rPr>
              <a:t>角太小，刮手，握感差。</a:t>
            </a:r>
          </a:p>
          <a:p>
            <a:pPr algn="l" fontAlgn="auto">
              <a:lnSpc>
                <a:spcPct val="150000"/>
              </a:lnSpc>
            </a:pPr>
            <a:r>
              <a:rPr lang="en-US" altLang="zh-CN" sz="1400">
                <a:solidFill>
                  <a:schemeClr val="tx1"/>
                </a:solidFill>
                <a:latin typeface="字魂35号-经典雅黑" panose="02000000000000000000" pitchFamily="2" charset="-122"/>
                <a:ea typeface="字魂35号-经典雅黑" panose="02000000000000000000" pitchFamily="2" charset="-122"/>
                <a:sym typeface="字魂35号-经典雅黑" panose="02000000000000000000" pitchFamily="2" charset="-122"/>
              </a:rPr>
              <a:t>6.</a:t>
            </a:r>
            <a:r>
              <a:rPr lang="zh-CN" altLang="en-US" sz="1400">
                <a:solidFill>
                  <a:schemeClr val="tx1"/>
                </a:solidFill>
                <a:latin typeface="字魂35号-经典雅黑" panose="02000000000000000000" pitchFamily="2" charset="-122"/>
                <a:ea typeface="字魂35号-经典雅黑" panose="02000000000000000000" pitchFamily="2" charset="-122"/>
                <a:sym typeface="字魂35号-经典雅黑" panose="02000000000000000000" pitchFamily="2" charset="-122"/>
              </a:rPr>
              <a:t>底壳上、下侧高光亮条宽度太窄，影响美观。</a:t>
            </a:r>
          </a:p>
          <a:p>
            <a:pPr algn="l" fontAlgn="auto">
              <a:lnSpc>
                <a:spcPct val="150000"/>
              </a:lnSpc>
            </a:pPr>
            <a:r>
              <a:rPr lang="en-US" altLang="zh-CN" sz="1400">
                <a:solidFill>
                  <a:schemeClr val="tx1"/>
                </a:solidFill>
                <a:latin typeface="字魂35号-经典雅黑" panose="02000000000000000000" pitchFamily="2" charset="-122"/>
                <a:ea typeface="字魂35号-经典雅黑" panose="02000000000000000000" pitchFamily="2" charset="-122"/>
                <a:sym typeface="字魂35号-经典雅黑" panose="02000000000000000000" pitchFamily="2" charset="-122"/>
              </a:rPr>
              <a:t>7.</a:t>
            </a:r>
            <a:r>
              <a:rPr lang="zh-CN" altLang="en-US" sz="1400">
                <a:solidFill>
                  <a:schemeClr val="tx1"/>
                </a:solidFill>
                <a:latin typeface="字魂35号-经典雅黑" panose="02000000000000000000" pitchFamily="2" charset="-122"/>
                <a:ea typeface="字魂35号-经典雅黑" panose="02000000000000000000" pitchFamily="2" charset="-122"/>
                <a:sym typeface="字魂35号-经典雅黑" panose="02000000000000000000" pitchFamily="2" charset="-122"/>
              </a:rPr>
              <a:t>底壳</a:t>
            </a:r>
            <a:r>
              <a:rPr lang="en-US" altLang="zh-CN" sz="1400">
                <a:solidFill>
                  <a:schemeClr val="tx1"/>
                </a:solidFill>
                <a:latin typeface="字魂35号-经典雅黑" panose="02000000000000000000" pitchFamily="2" charset="-122"/>
                <a:ea typeface="字魂35号-经典雅黑" panose="02000000000000000000" pitchFamily="2" charset="-122"/>
                <a:sym typeface="字魂35号-经典雅黑" panose="02000000000000000000" pitchFamily="2" charset="-122"/>
              </a:rPr>
              <a:t>TPU</a:t>
            </a:r>
            <a:r>
              <a:rPr lang="zh-CN" altLang="en-US" sz="1400">
                <a:solidFill>
                  <a:schemeClr val="tx1"/>
                </a:solidFill>
                <a:latin typeface="字魂35号-经典雅黑" panose="02000000000000000000" pitchFamily="2" charset="-122"/>
                <a:ea typeface="字魂35号-经典雅黑" panose="02000000000000000000" pitchFamily="2" charset="-122"/>
                <a:sym typeface="字魂35号-经典雅黑" panose="02000000000000000000" pitchFamily="2" charset="-122"/>
              </a:rPr>
              <a:t>硬度为</a:t>
            </a:r>
            <a:r>
              <a:rPr lang="en-US" altLang="zh-CN" sz="1400">
                <a:solidFill>
                  <a:schemeClr val="tx1"/>
                </a:solidFill>
                <a:latin typeface="字魂35号-经典雅黑" panose="02000000000000000000" pitchFamily="2" charset="-122"/>
                <a:ea typeface="字魂35号-经典雅黑" panose="02000000000000000000" pitchFamily="2" charset="-122"/>
                <a:sym typeface="字魂35号-经典雅黑" panose="02000000000000000000" pitchFamily="2" charset="-122"/>
              </a:rPr>
              <a:t>90</a:t>
            </a:r>
            <a:r>
              <a:rPr lang="zh-CN" altLang="en-US" sz="1400">
                <a:solidFill>
                  <a:schemeClr val="tx1"/>
                </a:solidFill>
                <a:latin typeface="字魂35号-经典雅黑" panose="02000000000000000000" pitchFamily="2" charset="-122"/>
                <a:ea typeface="字魂35号-经典雅黑" panose="02000000000000000000" pitchFamily="2" charset="-122"/>
                <a:sym typeface="字魂35号-经典雅黑" panose="02000000000000000000" pitchFamily="2" charset="-122"/>
              </a:rPr>
              <a:t>度，硬度太大，影响握感。</a:t>
            </a:r>
          </a:p>
          <a:p>
            <a:pPr algn="l" fontAlgn="auto">
              <a:lnSpc>
                <a:spcPct val="150000"/>
              </a:lnSpc>
            </a:pPr>
            <a:r>
              <a:rPr lang="en-US" altLang="zh-CN" sz="1400">
                <a:solidFill>
                  <a:schemeClr val="tx1"/>
                </a:solidFill>
                <a:latin typeface="字魂35号-经典雅黑" panose="02000000000000000000" pitchFamily="2" charset="-122"/>
                <a:ea typeface="字魂35号-经典雅黑" panose="02000000000000000000" pitchFamily="2" charset="-122"/>
                <a:sym typeface="字魂35号-经典雅黑" panose="02000000000000000000" pitchFamily="2" charset="-122"/>
              </a:rPr>
              <a:t>8.</a:t>
            </a:r>
            <a:r>
              <a:rPr lang="zh-CN" altLang="en-US" sz="1400">
                <a:solidFill>
                  <a:schemeClr val="tx1"/>
                </a:solidFill>
                <a:latin typeface="字魂35号-经典雅黑" panose="02000000000000000000" pitchFamily="2" charset="-122"/>
                <a:ea typeface="字魂35号-经典雅黑" panose="02000000000000000000" pitchFamily="2" charset="-122"/>
                <a:sym typeface="字魂35号-经典雅黑" panose="02000000000000000000" pitchFamily="2" charset="-122"/>
              </a:rPr>
              <a:t>底盖</a:t>
            </a:r>
            <a:r>
              <a:rPr lang="en-US" altLang="zh-CN" sz="1400">
                <a:solidFill>
                  <a:schemeClr val="tx1"/>
                </a:solidFill>
                <a:latin typeface="字魂35号-经典雅黑" panose="02000000000000000000" pitchFamily="2" charset="-122"/>
                <a:ea typeface="字魂35号-经典雅黑" panose="02000000000000000000" pitchFamily="2" charset="-122"/>
                <a:sym typeface="字魂35号-经典雅黑" panose="02000000000000000000" pitchFamily="2" charset="-122"/>
              </a:rPr>
              <a:t>TPU</a:t>
            </a:r>
            <a:r>
              <a:rPr lang="zh-CN" altLang="en-US" sz="1400">
                <a:solidFill>
                  <a:schemeClr val="tx1"/>
                </a:solidFill>
                <a:latin typeface="字魂35号-经典雅黑" panose="02000000000000000000" pitchFamily="2" charset="-122"/>
                <a:ea typeface="字魂35号-经典雅黑" panose="02000000000000000000" pitchFamily="2" charset="-122"/>
                <a:sym typeface="字魂35号-经典雅黑" panose="02000000000000000000" pitchFamily="2" charset="-122"/>
              </a:rPr>
              <a:t>表面晒纹粗，手感不佳。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 advClick="0" advTm="2000">
        <p:circle/>
      </p:transition>
    </mc:Choice>
    <mc:Fallback xmlns="">
      <p:transition spd="slow" advClick="0" advTm="2000">
        <p:circl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0" y="1743075"/>
            <a:ext cx="12192000" cy="4514850"/>
          </a:xfrm>
          <a:prstGeom prst="rect">
            <a:avLst/>
          </a:prstGeom>
          <a:blipFill>
            <a:blip r:embed="rId3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435" name="矩形 6"/>
          <p:cNvSpPr>
            <a:spLocks noChangeArrowheads="1"/>
          </p:cNvSpPr>
          <p:nvPr/>
        </p:nvSpPr>
        <p:spPr bwMode="auto">
          <a:xfrm>
            <a:off x="0" y="329565"/>
            <a:ext cx="892175" cy="598805"/>
          </a:xfrm>
          <a:prstGeom prst="rect">
            <a:avLst/>
          </a:prstGeom>
          <a:solidFill>
            <a:srgbClr val="2F9296"/>
          </a:solidFill>
          <a:ln w="9525">
            <a:solidFill>
              <a:srgbClr val="E6E6E6"/>
            </a:solidFill>
            <a:miter lim="800000"/>
          </a:ln>
        </p:spPr>
        <p:txBody>
          <a:bodyPr anchor="ctr"/>
          <a:lstStyle/>
          <a:p>
            <a:pPr algn="ctr" eaLnBrk="1" hangingPunct="1"/>
            <a:endParaRPr lang="zh-CN" altLang="en-US">
              <a:solidFill>
                <a:srgbClr val="FFFFFF"/>
              </a:solidFill>
              <a:latin typeface="字魂35号-经典雅黑" panose="02000000000000000000" pitchFamily="2" charset="-122"/>
              <a:ea typeface="字魂35号-经典雅黑" panose="02000000000000000000" pitchFamily="2" charset="-122"/>
              <a:sym typeface="字魂35号-经典雅黑" panose="02000000000000000000" pitchFamily="2" charset="-122"/>
            </a:endParaRPr>
          </a:p>
        </p:txBody>
      </p:sp>
      <p:sp>
        <p:nvSpPr>
          <p:cNvPr id="18436" name="文本框 7"/>
          <p:cNvSpPr txBox="1">
            <a:spLocks noChangeArrowheads="1"/>
          </p:cNvSpPr>
          <p:nvPr/>
        </p:nvSpPr>
        <p:spPr bwMode="auto">
          <a:xfrm>
            <a:off x="1069975" y="237808"/>
            <a:ext cx="2693988" cy="706755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>
            <a:spAutoFit/>
          </a:bodyPr>
          <a:lstStyle/>
          <a:p>
            <a:pPr eaLnBrk="1" hangingPunct="1"/>
            <a:r>
              <a:rPr lang="zh-CN" altLang="en-US" sz="4000" b="1" dirty="0">
                <a:solidFill>
                  <a:srgbClr val="2F9296"/>
                </a:solidFill>
                <a:latin typeface="字魂35号-经典雅黑" panose="02000000000000000000" pitchFamily="2" charset="-122"/>
                <a:ea typeface="字魂35号-经典雅黑" panose="02000000000000000000" pitchFamily="2" charset="-122"/>
                <a:sym typeface="字魂35号-经典雅黑" panose="02000000000000000000" pitchFamily="2" charset="-122"/>
              </a:rPr>
              <a:t>目 录</a:t>
            </a:r>
          </a:p>
        </p:txBody>
      </p:sp>
      <p:sp>
        <p:nvSpPr>
          <p:cNvPr id="18438" name="矩形 9"/>
          <p:cNvSpPr>
            <a:spLocks noChangeArrowheads="1"/>
          </p:cNvSpPr>
          <p:nvPr/>
        </p:nvSpPr>
        <p:spPr bwMode="auto">
          <a:xfrm>
            <a:off x="-47625" y="4860661"/>
            <a:ext cx="12192000" cy="1445614"/>
          </a:xfrm>
          <a:prstGeom prst="rect">
            <a:avLst/>
          </a:prstGeom>
          <a:solidFill>
            <a:srgbClr val="FDFDFD"/>
          </a:solidFill>
          <a:ln w="9525">
            <a:noFill/>
            <a:miter lim="800000"/>
          </a:ln>
        </p:spPr>
        <p:txBody>
          <a:bodyPr anchor="ctr"/>
          <a:lstStyle/>
          <a:p>
            <a:pPr algn="ctr" eaLnBrk="1" hangingPunct="1"/>
            <a:endParaRPr lang="zh-CN" altLang="en-US">
              <a:solidFill>
                <a:srgbClr val="FFFFFF"/>
              </a:solidFill>
              <a:latin typeface="字魂35号-经典雅黑" panose="02000000000000000000" pitchFamily="2" charset="-122"/>
              <a:ea typeface="字魂35号-经典雅黑" panose="02000000000000000000" pitchFamily="2" charset="-122"/>
              <a:sym typeface="字魂35号-经典雅黑" panose="02000000000000000000" pitchFamily="2" charset="-122"/>
            </a:endParaRPr>
          </a:p>
        </p:txBody>
      </p:sp>
      <p:grpSp>
        <p:nvGrpSpPr>
          <p:cNvPr id="18439" name="组合 10"/>
          <p:cNvGrpSpPr/>
          <p:nvPr/>
        </p:nvGrpSpPr>
        <p:grpSpPr bwMode="auto">
          <a:xfrm>
            <a:off x="1490345" y="5195941"/>
            <a:ext cx="7964517" cy="301625"/>
            <a:chOff x="0" y="0"/>
            <a:chExt cx="7964105" cy="301728"/>
          </a:xfrm>
          <a:solidFill>
            <a:srgbClr val="46B7B9"/>
          </a:solidFill>
        </p:grpSpPr>
        <p:sp>
          <p:nvSpPr>
            <p:cNvPr id="18455" name="椭圆 11"/>
            <p:cNvSpPr>
              <a:spLocks noChangeArrowheads="1"/>
            </p:cNvSpPr>
            <p:nvPr/>
          </p:nvSpPr>
          <p:spPr bwMode="auto">
            <a:xfrm>
              <a:off x="0" y="1"/>
              <a:ext cx="301727" cy="301727"/>
            </a:xfrm>
            <a:prstGeom prst="ellipse">
              <a:avLst/>
            </a:prstGeom>
            <a:solidFill>
              <a:srgbClr val="2F9296"/>
            </a:solidFill>
            <a:ln w="9525">
              <a:noFill/>
              <a:round/>
            </a:ln>
          </p:spPr>
          <p:txBody>
            <a:bodyPr anchor="ctr"/>
            <a:lstStyle/>
            <a:p>
              <a:pPr algn="ctr" eaLnBrk="1" hangingPunct="1"/>
              <a:endParaRPr lang="zh-CN" altLang="en-US">
                <a:solidFill>
                  <a:srgbClr val="FFFFFF"/>
                </a:solidFill>
                <a:latin typeface="字魂35号-经典雅黑" panose="02000000000000000000" pitchFamily="2" charset="-122"/>
                <a:ea typeface="字魂35号-经典雅黑" panose="02000000000000000000" pitchFamily="2" charset="-122"/>
                <a:sym typeface="字魂35号-经典雅黑" panose="02000000000000000000" pitchFamily="2" charset="-122"/>
              </a:endParaRPr>
            </a:p>
          </p:txBody>
        </p:sp>
        <p:sp>
          <p:nvSpPr>
            <p:cNvPr id="18456" name="椭圆 12"/>
            <p:cNvSpPr>
              <a:spLocks noChangeArrowheads="1"/>
            </p:cNvSpPr>
            <p:nvPr/>
          </p:nvSpPr>
          <p:spPr bwMode="auto">
            <a:xfrm>
              <a:off x="5108252" y="0"/>
              <a:ext cx="301727" cy="301727"/>
            </a:xfrm>
            <a:prstGeom prst="ellipse">
              <a:avLst/>
            </a:prstGeom>
            <a:solidFill>
              <a:srgbClr val="DFF5F2"/>
            </a:solidFill>
            <a:ln w="9525">
              <a:noFill/>
              <a:round/>
            </a:ln>
          </p:spPr>
          <p:txBody>
            <a:bodyPr anchor="ctr"/>
            <a:lstStyle/>
            <a:p>
              <a:pPr algn="ctr" eaLnBrk="1" hangingPunct="1"/>
              <a:endParaRPr lang="zh-CN" altLang="en-US">
                <a:solidFill>
                  <a:srgbClr val="FFFFFF"/>
                </a:solidFill>
                <a:latin typeface="字魂35号-经典雅黑" panose="02000000000000000000" pitchFamily="2" charset="-122"/>
                <a:ea typeface="字魂35号-经典雅黑" panose="02000000000000000000" pitchFamily="2" charset="-122"/>
                <a:sym typeface="字魂35号-经典雅黑" panose="02000000000000000000" pitchFamily="2" charset="-122"/>
              </a:endParaRPr>
            </a:p>
          </p:txBody>
        </p:sp>
        <p:sp>
          <p:nvSpPr>
            <p:cNvPr id="18457" name="椭圆 13"/>
            <p:cNvSpPr>
              <a:spLocks noChangeArrowheads="1"/>
            </p:cNvSpPr>
            <p:nvPr/>
          </p:nvSpPr>
          <p:spPr bwMode="auto">
            <a:xfrm>
              <a:off x="2554126" y="0"/>
              <a:ext cx="301727" cy="301727"/>
            </a:xfrm>
            <a:prstGeom prst="ellipse">
              <a:avLst/>
            </a:prstGeom>
            <a:grpFill/>
            <a:ln w="9525">
              <a:noFill/>
              <a:round/>
            </a:ln>
          </p:spPr>
          <p:txBody>
            <a:bodyPr anchor="ctr"/>
            <a:lstStyle/>
            <a:p>
              <a:pPr algn="ctr" eaLnBrk="1" hangingPunct="1"/>
              <a:endParaRPr lang="zh-CN" altLang="en-US">
                <a:solidFill>
                  <a:srgbClr val="FFFFFF"/>
                </a:solidFill>
                <a:latin typeface="字魂35号-经典雅黑" panose="02000000000000000000" pitchFamily="2" charset="-122"/>
                <a:ea typeface="字魂35号-经典雅黑" panose="02000000000000000000" pitchFamily="2" charset="-122"/>
                <a:sym typeface="字魂35号-经典雅黑" panose="02000000000000000000" pitchFamily="2" charset="-122"/>
              </a:endParaRPr>
            </a:p>
          </p:txBody>
        </p:sp>
        <p:sp>
          <p:nvSpPr>
            <p:cNvPr id="18458" name="椭圆 14"/>
            <p:cNvSpPr>
              <a:spLocks noChangeArrowheads="1"/>
            </p:cNvSpPr>
            <p:nvPr/>
          </p:nvSpPr>
          <p:spPr bwMode="auto">
            <a:xfrm>
              <a:off x="7662378" y="0"/>
              <a:ext cx="301727" cy="301727"/>
            </a:xfrm>
            <a:prstGeom prst="ellipse">
              <a:avLst/>
            </a:prstGeom>
            <a:grpFill/>
            <a:ln w="9525">
              <a:noFill/>
              <a:round/>
            </a:ln>
          </p:spPr>
          <p:txBody>
            <a:bodyPr anchor="ctr"/>
            <a:lstStyle/>
            <a:p>
              <a:pPr algn="ctr" eaLnBrk="1" hangingPunct="1"/>
              <a:endParaRPr lang="zh-CN" altLang="en-US">
                <a:solidFill>
                  <a:srgbClr val="FFFFFF"/>
                </a:solidFill>
                <a:latin typeface="字魂35号-经典雅黑" panose="02000000000000000000" pitchFamily="2" charset="-122"/>
                <a:ea typeface="字魂35号-经典雅黑" panose="02000000000000000000" pitchFamily="2" charset="-122"/>
                <a:sym typeface="字魂35号-经典雅黑" panose="02000000000000000000" pitchFamily="2" charset="-122"/>
              </a:endParaRPr>
            </a:p>
          </p:txBody>
        </p:sp>
        <p:cxnSp>
          <p:nvCxnSpPr>
            <p:cNvPr id="18460" name="直接连接符 16"/>
            <p:cNvCxnSpPr>
              <a:cxnSpLocks noChangeShapeType="1"/>
            </p:cNvCxnSpPr>
            <p:nvPr/>
          </p:nvCxnSpPr>
          <p:spPr bwMode="auto">
            <a:xfrm>
              <a:off x="457931" y="150863"/>
              <a:ext cx="1885913" cy="0"/>
            </a:xfrm>
            <a:prstGeom prst="line">
              <a:avLst/>
            </a:prstGeom>
            <a:grpFill/>
            <a:ln w="6350">
              <a:solidFill>
                <a:srgbClr val="D9D9D9"/>
              </a:solidFill>
              <a:round/>
            </a:ln>
          </p:spPr>
        </p:cxnSp>
        <p:cxnSp>
          <p:nvCxnSpPr>
            <p:cNvPr id="18461" name="直接连接符 17"/>
            <p:cNvCxnSpPr>
              <a:cxnSpLocks noChangeShapeType="1"/>
            </p:cNvCxnSpPr>
            <p:nvPr/>
          </p:nvCxnSpPr>
          <p:spPr bwMode="auto">
            <a:xfrm>
              <a:off x="3040126" y="150863"/>
              <a:ext cx="1885913" cy="0"/>
            </a:xfrm>
            <a:prstGeom prst="line">
              <a:avLst/>
            </a:prstGeom>
            <a:grpFill/>
            <a:ln w="6350">
              <a:solidFill>
                <a:srgbClr val="D9D9D9"/>
              </a:solidFill>
              <a:round/>
            </a:ln>
          </p:spPr>
        </p:cxnSp>
        <p:cxnSp>
          <p:nvCxnSpPr>
            <p:cNvPr id="18462" name="直接连接符 18"/>
            <p:cNvCxnSpPr>
              <a:cxnSpLocks noChangeShapeType="1"/>
            </p:cNvCxnSpPr>
            <p:nvPr/>
          </p:nvCxnSpPr>
          <p:spPr bwMode="auto">
            <a:xfrm>
              <a:off x="5600875" y="150863"/>
              <a:ext cx="1885913" cy="0"/>
            </a:xfrm>
            <a:prstGeom prst="line">
              <a:avLst/>
            </a:prstGeom>
            <a:grpFill/>
            <a:ln w="6350">
              <a:solidFill>
                <a:srgbClr val="D9D9D9"/>
              </a:solidFill>
              <a:round/>
            </a:ln>
          </p:spPr>
        </p:cxnSp>
      </p:grpSp>
      <p:sp>
        <p:nvSpPr>
          <p:cNvPr id="18454" name="文本框 22"/>
          <p:cNvSpPr txBox="1">
            <a:spLocks noChangeArrowheads="1"/>
          </p:cNvSpPr>
          <p:nvPr/>
        </p:nvSpPr>
        <p:spPr bwMode="auto">
          <a:xfrm>
            <a:off x="574040" y="5677271"/>
            <a:ext cx="2135505" cy="36830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>
            <a:spAutoFit/>
          </a:bodyPr>
          <a:lstStyle/>
          <a:p>
            <a:pPr algn="ctr" eaLnBrk="1" hangingPunct="1"/>
            <a:r>
              <a:rPr lang="zh-CN" altLang="en-US" b="1">
                <a:solidFill>
                  <a:srgbClr val="000000"/>
                </a:solidFill>
                <a:latin typeface="字魂35号-经典雅黑" panose="02000000000000000000" pitchFamily="2" charset="-122"/>
                <a:ea typeface="字魂35号-经典雅黑" panose="02000000000000000000" pitchFamily="2" charset="-122"/>
                <a:sym typeface="字魂35号-经典雅黑" panose="02000000000000000000" pitchFamily="2" charset="-122"/>
              </a:rPr>
              <a:t>项目简介</a:t>
            </a:r>
          </a:p>
        </p:txBody>
      </p:sp>
      <p:sp>
        <p:nvSpPr>
          <p:cNvPr id="18452" name="文本框 25"/>
          <p:cNvSpPr txBox="1">
            <a:spLocks noChangeArrowheads="1"/>
          </p:cNvSpPr>
          <p:nvPr/>
        </p:nvSpPr>
        <p:spPr bwMode="auto">
          <a:xfrm>
            <a:off x="3128645" y="5688066"/>
            <a:ext cx="2133600" cy="36830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>
            <a:spAutoFit/>
          </a:bodyPr>
          <a:lstStyle/>
          <a:p>
            <a:pPr algn="ctr" eaLnBrk="1" hangingPunct="1"/>
            <a:r>
              <a:rPr lang="zh-CN" altLang="en-US" b="1">
                <a:solidFill>
                  <a:srgbClr val="000000"/>
                </a:solidFill>
                <a:latin typeface="字魂35号-经典雅黑" panose="02000000000000000000" pitchFamily="2" charset="-122"/>
                <a:ea typeface="字魂35号-经典雅黑" panose="02000000000000000000" pitchFamily="2" charset="-122"/>
                <a:sym typeface="字魂35号-经典雅黑" panose="02000000000000000000" pitchFamily="2" charset="-122"/>
              </a:rPr>
              <a:t>项目完成具体情况</a:t>
            </a:r>
          </a:p>
        </p:txBody>
      </p:sp>
      <p:sp>
        <p:nvSpPr>
          <p:cNvPr id="18450" name="文本框 28"/>
          <p:cNvSpPr txBox="1">
            <a:spLocks noChangeArrowheads="1"/>
          </p:cNvSpPr>
          <p:nvPr/>
        </p:nvSpPr>
        <p:spPr bwMode="auto">
          <a:xfrm>
            <a:off x="5676900" y="5661396"/>
            <a:ext cx="2134870" cy="64516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>
            <a:spAutoFit/>
          </a:bodyPr>
          <a:lstStyle/>
          <a:p>
            <a:pPr algn="ctr" eaLnBrk="1" hangingPunct="1"/>
            <a:r>
              <a:rPr lang="zh-CN" altLang="en-US" b="1">
                <a:solidFill>
                  <a:srgbClr val="000000"/>
                </a:solidFill>
                <a:latin typeface="字魂35号-经典雅黑" panose="02000000000000000000" pitchFamily="2" charset="-122"/>
                <a:ea typeface="字魂35号-经典雅黑" panose="02000000000000000000" pitchFamily="2" charset="-122"/>
                <a:sym typeface="字魂35号-经典雅黑" panose="02000000000000000000" pitchFamily="2" charset="-122"/>
              </a:rPr>
              <a:t>项目存在的问题及改善措施</a:t>
            </a:r>
          </a:p>
        </p:txBody>
      </p:sp>
      <p:sp>
        <p:nvSpPr>
          <p:cNvPr id="18448" name="文本框 31"/>
          <p:cNvSpPr txBox="1">
            <a:spLocks noChangeArrowheads="1"/>
          </p:cNvSpPr>
          <p:nvPr/>
        </p:nvSpPr>
        <p:spPr bwMode="auto">
          <a:xfrm>
            <a:off x="8237220" y="5623296"/>
            <a:ext cx="2133600" cy="36830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>
            <a:spAutoFit/>
          </a:bodyPr>
          <a:lstStyle/>
          <a:p>
            <a:pPr algn="ctr" eaLnBrk="1" hangingPunct="1"/>
            <a:r>
              <a:rPr lang="zh-CN" altLang="en-US" b="1">
                <a:solidFill>
                  <a:srgbClr val="000000"/>
                </a:solidFill>
                <a:latin typeface="字魂35号-经典雅黑" panose="02000000000000000000" pitchFamily="2" charset="-122"/>
                <a:ea typeface="字魂35号-经典雅黑" panose="02000000000000000000" pitchFamily="2" charset="-122"/>
                <a:sym typeface="字魂35号-经典雅黑" panose="02000000000000000000" pitchFamily="2" charset="-122"/>
              </a:rPr>
              <a:t>总结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 advClick="0" advTm="2000">
        <p:circle/>
      </p:transition>
    </mc:Choice>
    <mc:Fallback xmlns="">
      <p:transition spd="slow" advClick="0" advTm="2000">
        <p:circl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矩形 5"/>
          <p:cNvSpPr>
            <a:spLocks noChangeArrowheads="1"/>
          </p:cNvSpPr>
          <p:nvPr/>
        </p:nvSpPr>
        <p:spPr bwMode="auto">
          <a:xfrm>
            <a:off x="0" y="238125"/>
            <a:ext cx="352425" cy="400050"/>
          </a:xfrm>
          <a:prstGeom prst="rect">
            <a:avLst/>
          </a:prstGeom>
          <a:solidFill>
            <a:srgbClr val="2F9296"/>
          </a:solidFill>
          <a:ln w="9525">
            <a:noFill/>
            <a:miter lim="800000"/>
          </a:ln>
        </p:spPr>
        <p:txBody>
          <a:bodyPr anchor="ctr"/>
          <a:lstStyle/>
          <a:p>
            <a:pPr algn="ctr" eaLnBrk="1" hangingPunct="1"/>
            <a:endParaRPr lang="zh-CN" altLang="en-US">
              <a:solidFill>
                <a:srgbClr val="FFFFFF"/>
              </a:solidFill>
              <a:latin typeface="字魂35号-经典雅黑" panose="02000000000000000000" pitchFamily="2" charset="-122"/>
              <a:ea typeface="字魂35号-经典雅黑" panose="02000000000000000000" pitchFamily="2" charset="-122"/>
              <a:sym typeface="字魂35号-经典雅黑" panose="02000000000000000000" pitchFamily="2" charset="-122"/>
            </a:endParaRPr>
          </a:p>
        </p:txBody>
      </p:sp>
      <p:sp>
        <p:nvSpPr>
          <p:cNvPr id="19" name="矩形 6"/>
          <p:cNvSpPr>
            <a:spLocks noChangeArrowheads="1"/>
          </p:cNvSpPr>
          <p:nvPr/>
        </p:nvSpPr>
        <p:spPr bwMode="auto">
          <a:xfrm>
            <a:off x="419100" y="238125"/>
            <a:ext cx="123825" cy="400050"/>
          </a:xfrm>
          <a:prstGeom prst="rect">
            <a:avLst/>
          </a:prstGeom>
          <a:solidFill>
            <a:srgbClr val="46B7B9"/>
          </a:solidFill>
          <a:ln w="9525">
            <a:noFill/>
            <a:miter lim="800000"/>
          </a:ln>
        </p:spPr>
        <p:txBody>
          <a:bodyPr anchor="ctr"/>
          <a:lstStyle/>
          <a:p>
            <a:pPr algn="ctr" eaLnBrk="1" hangingPunct="1"/>
            <a:endParaRPr lang="zh-CN" altLang="en-US">
              <a:solidFill>
                <a:srgbClr val="FFFFFF"/>
              </a:solidFill>
              <a:latin typeface="字魂35号-经典雅黑" panose="02000000000000000000" pitchFamily="2" charset="-122"/>
              <a:ea typeface="字魂35号-经典雅黑" panose="02000000000000000000" pitchFamily="2" charset="-122"/>
              <a:sym typeface="字魂35号-经典雅黑" panose="02000000000000000000" pitchFamily="2" charset="-122"/>
            </a:endParaRPr>
          </a:p>
        </p:txBody>
      </p:sp>
      <p:sp>
        <p:nvSpPr>
          <p:cNvPr id="20" name="文本框 7"/>
          <p:cNvSpPr txBox="1">
            <a:spLocks noChangeArrowheads="1"/>
          </p:cNvSpPr>
          <p:nvPr/>
        </p:nvSpPr>
        <p:spPr bwMode="auto">
          <a:xfrm>
            <a:off x="609600" y="207963"/>
            <a:ext cx="2693988" cy="460375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>
            <a:spAutoFit/>
          </a:bodyPr>
          <a:lstStyle/>
          <a:p>
            <a:r>
              <a:rPr lang="zh-CN" altLang="en-US" sz="2400" b="1" dirty="0">
                <a:solidFill>
                  <a:srgbClr val="2F9296"/>
                </a:solidFill>
                <a:latin typeface="字魂35号-经典雅黑" panose="02000000000000000000" pitchFamily="2" charset="-122"/>
                <a:ea typeface="字魂35号-经典雅黑" panose="02000000000000000000" pitchFamily="2" charset="-122"/>
                <a:sym typeface="字魂35号-经典雅黑" panose="02000000000000000000" pitchFamily="2" charset="-122"/>
              </a:rPr>
              <a:t>改善措施</a:t>
            </a:r>
          </a:p>
        </p:txBody>
      </p:sp>
      <p:sp>
        <p:nvSpPr>
          <p:cNvPr id="2" name="TextBox 11"/>
          <p:cNvSpPr txBox="1">
            <a:spLocks noChangeArrowheads="1"/>
          </p:cNvSpPr>
          <p:nvPr/>
        </p:nvSpPr>
        <p:spPr bwMode="auto">
          <a:xfrm>
            <a:off x="609600" y="1143635"/>
            <a:ext cx="9248140" cy="272288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>
            <a:spAutoFit/>
          </a:bodyPr>
          <a:lstStyle/>
          <a:p>
            <a:pPr algn="l" fontAlgn="auto">
              <a:lnSpc>
                <a:spcPct val="150000"/>
              </a:lnSpc>
            </a:pPr>
            <a:r>
              <a:rPr lang="zh-CN" altLang="en-US">
                <a:solidFill>
                  <a:srgbClr val="66A3D2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字魂35号-经典雅黑" panose="02000000000000000000" pitchFamily="2" charset="-122"/>
              </a:rPr>
              <a:t>对策：</a:t>
            </a:r>
          </a:p>
          <a:p>
            <a:pPr algn="l" fontAlgn="auto">
              <a:lnSpc>
                <a:spcPct val="150000"/>
              </a:lnSpc>
            </a:pPr>
            <a:r>
              <a:rPr lang="en-US" altLang="zh-CN" sz="1600">
                <a:solidFill>
                  <a:schemeClr val="tx1"/>
                </a:solidFill>
                <a:latin typeface="字魂35号-经典雅黑" panose="02000000000000000000" pitchFamily="2" charset="-122"/>
                <a:ea typeface="字魂35号-经典雅黑" panose="02000000000000000000" pitchFamily="2" charset="-122"/>
                <a:sym typeface="字魂35号-经典雅黑" panose="02000000000000000000" pitchFamily="2" charset="-122"/>
              </a:rPr>
              <a:t>1.</a:t>
            </a:r>
            <a:r>
              <a:rPr lang="zh-CN" altLang="en-US" sz="1600">
                <a:solidFill>
                  <a:schemeClr val="tx1"/>
                </a:solidFill>
                <a:latin typeface="字魂35号-经典雅黑" panose="02000000000000000000" pitchFamily="2" charset="-122"/>
                <a:ea typeface="字魂35号-经典雅黑" panose="02000000000000000000" pitchFamily="2" charset="-122"/>
                <a:sym typeface="字魂35号-经典雅黑" panose="02000000000000000000" pitchFamily="2" charset="-122"/>
              </a:rPr>
              <a:t>增加面壳强度。</a:t>
            </a:r>
          </a:p>
          <a:p>
            <a:pPr algn="l" fontAlgn="auto">
              <a:lnSpc>
                <a:spcPct val="150000"/>
              </a:lnSpc>
            </a:pPr>
            <a:r>
              <a:rPr lang="en-US" altLang="zh-CN" sz="1600">
                <a:solidFill>
                  <a:schemeClr val="tx1"/>
                </a:solidFill>
                <a:latin typeface="字魂35号-经典雅黑" panose="02000000000000000000" pitchFamily="2" charset="-122"/>
                <a:ea typeface="字魂35号-经典雅黑" panose="02000000000000000000" pitchFamily="2" charset="-122"/>
                <a:sym typeface="字魂35号-经典雅黑" panose="02000000000000000000" pitchFamily="2" charset="-122"/>
              </a:rPr>
              <a:t>2.</a:t>
            </a:r>
            <a:r>
              <a:rPr lang="zh-CN" altLang="en-US" sz="1600">
                <a:solidFill>
                  <a:schemeClr val="tx1"/>
                </a:solidFill>
                <a:latin typeface="字魂35号-经典雅黑" panose="02000000000000000000" pitchFamily="2" charset="-122"/>
                <a:ea typeface="字魂35号-经典雅黑" panose="02000000000000000000" pitchFamily="2" charset="-122"/>
                <a:sym typeface="字魂35号-经典雅黑" panose="02000000000000000000" pitchFamily="2" charset="-122"/>
              </a:rPr>
              <a:t>重新打新的颜色样</a:t>
            </a:r>
          </a:p>
          <a:p>
            <a:pPr algn="l" fontAlgn="auto">
              <a:lnSpc>
                <a:spcPct val="150000"/>
              </a:lnSpc>
            </a:pPr>
            <a:r>
              <a:rPr lang="en-US" altLang="zh-CN" sz="1600">
                <a:solidFill>
                  <a:schemeClr val="tx1"/>
                </a:solidFill>
                <a:latin typeface="字魂35号-经典雅黑" panose="02000000000000000000" pitchFamily="2" charset="-122"/>
                <a:ea typeface="字魂35号-经典雅黑" panose="02000000000000000000" pitchFamily="2" charset="-122"/>
                <a:sym typeface="字魂35号-经典雅黑" panose="02000000000000000000" pitchFamily="2" charset="-122"/>
              </a:rPr>
              <a:t>3.</a:t>
            </a:r>
            <a:r>
              <a:rPr lang="zh-CN" altLang="en-US" sz="1600">
                <a:solidFill>
                  <a:schemeClr val="tx1"/>
                </a:solidFill>
                <a:latin typeface="字魂35号-经典雅黑" panose="02000000000000000000" pitchFamily="2" charset="-122"/>
                <a:ea typeface="字魂35号-经典雅黑" panose="02000000000000000000" pitchFamily="2" charset="-122"/>
                <a:sym typeface="字魂35号-经典雅黑" panose="02000000000000000000" pitchFamily="2" charset="-122"/>
              </a:rPr>
              <a:t>面壳扣机位增加</a:t>
            </a:r>
            <a:r>
              <a:rPr lang="en-US" altLang="zh-CN" sz="1600">
                <a:solidFill>
                  <a:schemeClr val="tx1"/>
                </a:solidFill>
                <a:latin typeface="字魂35号-经典雅黑" panose="02000000000000000000" pitchFamily="2" charset="-122"/>
                <a:ea typeface="字魂35号-经典雅黑" panose="02000000000000000000" pitchFamily="2" charset="-122"/>
                <a:sym typeface="字魂35号-经典雅黑" panose="02000000000000000000" pitchFamily="2" charset="-122"/>
              </a:rPr>
              <a:t>R</a:t>
            </a:r>
            <a:r>
              <a:rPr lang="zh-CN" altLang="en-US" sz="1600">
                <a:solidFill>
                  <a:schemeClr val="tx1"/>
                </a:solidFill>
                <a:latin typeface="字魂35号-经典雅黑" panose="02000000000000000000" pitchFamily="2" charset="-122"/>
                <a:ea typeface="字魂35号-经典雅黑" panose="02000000000000000000" pitchFamily="2" charset="-122"/>
                <a:sym typeface="字魂35号-经典雅黑" panose="02000000000000000000" pitchFamily="2" charset="-122"/>
              </a:rPr>
              <a:t>角。</a:t>
            </a:r>
          </a:p>
          <a:p>
            <a:pPr algn="l" fontAlgn="auto">
              <a:lnSpc>
                <a:spcPct val="150000"/>
              </a:lnSpc>
            </a:pPr>
            <a:r>
              <a:rPr lang="en-US" altLang="zh-CN" sz="1600">
                <a:solidFill>
                  <a:schemeClr val="tx1"/>
                </a:solidFill>
                <a:latin typeface="字魂35号-经典雅黑" panose="02000000000000000000" pitchFamily="2" charset="-122"/>
                <a:ea typeface="字魂35号-经典雅黑" panose="02000000000000000000" pitchFamily="2" charset="-122"/>
                <a:sym typeface="字魂35号-经典雅黑" panose="02000000000000000000" pitchFamily="2" charset="-122"/>
              </a:rPr>
              <a:t>4.</a:t>
            </a:r>
            <a:r>
              <a:rPr lang="zh-CN" altLang="en-US" sz="1600">
                <a:solidFill>
                  <a:schemeClr val="tx1"/>
                </a:solidFill>
                <a:latin typeface="字魂35号-经典雅黑" panose="02000000000000000000" pitchFamily="2" charset="-122"/>
                <a:ea typeface="字魂35号-经典雅黑" panose="02000000000000000000" pitchFamily="2" charset="-122"/>
                <a:sym typeface="字魂35号-经典雅黑" panose="02000000000000000000" pitchFamily="2" charset="-122"/>
              </a:rPr>
              <a:t>底壳左、右两侧边加大</a:t>
            </a:r>
            <a:r>
              <a:rPr lang="en-US" altLang="zh-CN" sz="1600">
                <a:solidFill>
                  <a:schemeClr val="tx1"/>
                </a:solidFill>
                <a:latin typeface="字魂35号-经典雅黑" panose="02000000000000000000" pitchFamily="2" charset="-122"/>
                <a:ea typeface="字魂35号-经典雅黑" panose="02000000000000000000" pitchFamily="2" charset="-122"/>
                <a:sym typeface="字魂35号-经典雅黑" panose="02000000000000000000" pitchFamily="2" charset="-122"/>
              </a:rPr>
              <a:t>R</a:t>
            </a:r>
            <a:r>
              <a:rPr lang="zh-CN" altLang="en-US" sz="1600">
                <a:solidFill>
                  <a:schemeClr val="tx1"/>
                </a:solidFill>
                <a:latin typeface="字魂35号-经典雅黑" panose="02000000000000000000" pitchFamily="2" charset="-122"/>
                <a:ea typeface="字魂35号-经典雅黑" panose="02000000000000000000" pitchFamily="2" charset="-122"/>
                <a:sym typeface="字魂35号-经典雅黑" panose="02000000000000000000" pitchFamily="2" charset="-122"/>
              </a:rPr>
              <a:t>角，彻底解决刮手问题，增强握感。</a:t>
            </a:r>
          </a:p>
          <a:p>
            <a:pPr algn="l" fontAlgn="auto">
              <a:lnSpc>
                <a:spcPct val="150000"/>
              </a:lnSpc>
            </a:pPr>
            <a:r>
              <a:rPr lang="en-US" altLang="zh-CN" sz="1600">
                <a:solidFill>
                  <a:schemeClr val="tx1"/>
                </a:solidFill>
                <a:latin typeface="字魂35号-经典雅黑" panose="02000000000000000000" pitchFamily="2" charset="-122"/>
                <a:ea typeface="字魂35号-经典雅黑" panose="02000000000000000000" pitchFamily="2" charset="-122"/>
                <a:sym typeface="字魂35号-经典雅黑" panose="02000000000000000000" pitchFamily="2" charset="-122"/>
              </a:rPr>
              <a:t>5.</a:t>
            </a:r>
            <a:r>
              <a:rPr lang="zh-CN" altLang="en-US" sz="1600">
                <a:solidFill>
                  <a:schemeClr val="tx1"/>
                </a:solidFill>
                <a:latin typeface="字魂35号-经典雅黑" panose="02000000000000000000" pitchFamily="2" charset="-122"/>
                <a:ea typeface="字魂35号-经典雅黑" panose="02000000000000000000" pitchFamily="2" charset="-122"/>
                <a:sym typeface="字魂35号-经典雅黑" panose="02000000000000000000" pitchFamily="2" charset="-122"/>
              </a:rPr>
              <a:t>底壳</a:t>
            </a:r>
            <a:r>
              <a:rPr lang="en-US" altLang="zh-CN" sz="1600">
                <a:solidFill>
                  <a:schemeClr val="tx1"/>
                </a:solidFill>
                <a:latin typeface="字魂35号-经典雅黑" panose="02000000000000000000" pitchFamily="2" charset="-122"/>
                <a:ea typeface="字魂35号-经典雅黑" panose="02000000000000000000" pitchFamily="2" charset="-122"/>
                <a:sym typeface="字魂35号-经典雅黑" panose="02000000000000000000" pitchFamily="2" charset="-122"/>
              </a:rPr>
              <a:t>TPU</a:t>
            </a:r>
            <a:r>
              <a:rPr lang="zh-CN" altLang="en-US" sz="1600">
                <a:solidFill>
                  <a:schemeClr val="tx1"/>
                </a:solidFill>
                <a:latin typeface="字魂35号-经典雅黑" panose="02000000000000000000" pitchFamily="2" charset="-122"/>
                <a:ea typeface="字魂35号-经典雅黑" panose="02000000000000000000" pitchFamily="2" charset="-122"/>
                <a:sym typeface="字魂35号-经典雅黑" panose="02000000000000000000" pitchFamily="2" charset="-122"/>
              </a:rPr>
              <a:t>重新打样</a:t>
            </a:r>
            <a:r>
              <a:rPr lang="en-US" altLang="zh-CN" sz="1600">
                <a:solidFill>
                  <a:schemeClr val="tx1"/>
                </a:solidFill>
                <a:latin typeface="字魂35号-经典雅黑" panose="02000000000000000000" pitchFamily="2" charset="-122"/>
                <a:ea typeface="字魂35号-经典雅黑" panose="02000000000000000000" pitchFamily="2" charset="-122"/>
                <a:sym typeface="字魂35号-经典雅黑" panose="02000000000000000000" pitchFamily="2" charset="-122"/>
              </a:rPr>
              <a:t>85</a:t>
            </a:r>
            <a:r>
              <a:rPr lang="zh-CN" altLang="en-US" sz="1600">
                <a:solidFill>
                  <a:schemeClr val="tx1"/>
                </a:solidFill>
                <a:latin typeface="字魂35号-经典雅黑" panose="02000000000000000000" pitchFamily="2" charset="-122"/>
                <a:ea typeface="字魂35号-经典雅黑" panose="02000000000000000000" pitchFamily="2" charset="-122"/>
                <a:sym typeface="字魂35号-经典雅黑" panose="02000000000000000000" pitchFamily="2" charset="-122"/>
              </a:rPr>
              <a:t>度、</a:t>
            </a:r>
            <a:r>
              <a:rPr lang="en-US" altLang="zh-CN" sz="1600">
                <a:solidFill>
                  <a:schemeClr val="tx1"/>
                </a:solidFill>
                <a:latin typeface="字魂35号-经典雅黑" panose="02000000000000000000" pitchFamily="2" charset="-122"/>
                <a:ea typeface="字魂35号-经典雅黑" panose="02000000000000000000" pitchFamily="2" charset="-122"/>
                <a:sym typeface="字魂35号-经典雅黑" panose="02000000000000000000" pitchFamily="2" charset="-122"/>
              </a:rPr>
              <a:t>80</a:t>
            </a:r>
            <a:r>
              <a:rPr lang="zh-CN" altLang="en-US" sz="1600">
                <a:solidFill>
                  <a:schemeClr val="tx1"/>
                </a:solidFill>
                <a:latin typeface="字魂35号-经典雅黑" panose="02000000000000000000" pitchFamily="2" charset="-122"/>
                <a:ea typeface="字魂35号-经典雅黑" panose="02000000000000000000" pitchFamily="2" charset="-122"/>
                <a:sym typeface="字魂35号-经典雅黑" panose="02000000000000000000" pitchFamily="2" charset="-122"/>
              </a:rPr>
              <a:t>度样品确认改善效果。</a:t>
            </a:r>
          </a:p>
          <a:p>
            <a:pPr algn="l" fontAlgn="auto">
              <a:lnSpc>
                <a:spcPct val="150000"/>
              </a:lnSpc>
            </a:pPr>
            <a:r>
              <a:rPr lang="en-US" altLang="zh-CN" sz="1600">
                <a:solidFill>
                  <a:schemeClr val="tx1"/>
                </a:solidFill>
                <a:latin typeface="字魂35号-经典雅黑" panose="02000000000000000000" pitchFamily="2" charset="-122"/>
                <a:ea typeface="字魂35号-经典雅黑" panose="02000000000000000000" pitchFamily="2" charset="-122"/>
                <a:sym typeface="字魂35号-经典雅黑" panose="02000000000000000000" pitchFamily="2" charset="-122"/>
              </a:rPr>
              <a:t>6.</a:t>
            </a:r>
            <a:r>
              <a:rPr lang="zh-CN" altLang="en-US" sz="1600">
                <a:solidFill>
                  <a:schemeClr val="tx1"/>
                </a:solidFill>
                <a:latin typeface="字魂35号-经典雅黑" panose="02000000000000000000" pitchFamily="2" charset="-122"/>
                <a:ea typeface="字魂35号-经典雅黑" panose="02000000000000000000" pitchFamily="2" charset="-122"/>
                <a:sym typeface="字魂35号-经典雅黑" panose="02000000000000000000" pitchFamily="2" charset="-122"/>
              </a:rPr>
              <a:t>底壳</a:t>
            </a:r>
            <a:r>
              <a:rPr lang="en-US" altLang="zh-CN" sz="1600">
                <a:solidFill>
                  <a:schemeClr val="tx1"/>
                </a:solidFill>
                <a:latin typeface="字魂35号-经典雅黑" panose="02000000000000000000" pitchFamily="2" charset="-122"/>
                <a:ea typeface="字魂35号-经典雅黑" panose="02000000000000000000" pitchFamily="2" charset="-122"/>
                <a:sym typeface="字魂35号-经典雅黑" panose="02000000000000000000" pitchFamily="2" charset="-122"/>
              </a:rPr>
              <a:t>TPU</a:t>
            </a:r>
            <a:r>
              <a:rPr lang="zh-CN" altLang="en-US" sz="1600">
                <a:solidFill>
                  <a:schemeClr val="tx1"/>
                </a:solidFill>
                <a:latin typeface="字魂35号-经典雅黑" panose="02000000000000000000" pitchFamily="2" charset="-122"/>
                <a:ea typeface="字魂35号-经典雅黑" panose="02000000000000000000" pitchFamily="2" charset="-122"/>
                <a:sym typeface="字魂35号-经典雅黑" panose="02000000000000000000" pitchFamily="2" charset="-122"/>
              </a:rPr>
              <a:t>重新晒细纹，参照iblason样品，增强用户体验感。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 advClick="0" advTm="2000">
        <p:circle/>
      </p:transition>
    </mc:Choice>
    <mc:Fallback xmlns="">
      <p:transition spd="slow" advClick="0" advTm="2000">
        <p:circl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矩形 4"/>
          <p:cNvSpPr>
            <a:spLocks noChangeArrowheads="1"/>
          </p:cNvSpPr>
          <p:nvPr/>
        </p:nvSpPr>
        <p:spPr bwMode="auto">
          <a:xfrm>
            <a:off x="0" y="0"/>
            <a:ext cx="12192000" cy="5373688"/>
          </a:xfrm>
          <a:prstGeom prst="rect">
            <a:avLst/>
          </a:prstGeom>
          <a:solidFill>
            <a:srgbClr val="2F9296"/>
          </a:solidFill>
          <a:ln w="9525">
            <a:noFill/>
            <a:miter lim="800000"/>
          </a:ln>
        </p:spPr>
        <p:txBody>
          <a:bodyPr anchor="ctr"/>
          <a:lstStyle/>
          <a:p>
            <a:pPr algn="ctr" eaLnBrk="1" hangingPunct="1"/>
            <a:endParaRPr lang="zh-CN" altLang="en-US">
              <a:solidFill>
                <a:srgbClr val="FFFFFF"/>
              </a:solidFill>
              <a:latin typeface="字魂35号-经典雅黑" panose="02000000000000000000" pitchFamily="2" charset="-122"/>
              <a:ea typeface="字魂35号-经典雅黑" panose="02000000000000000000" pitchFamily="2" charset="-122"/>
              <a:sym typeface="字魂35号-经典雅黑" panose="02000000000000000000" pitchFamily="2" charset="-122"/>
            </a:endParaRPr>
          </a:p>
        </p:txBody>
      </p:sp>
      <p:grpSp>
        <p:nvGrpSpPr>
          <p:cNvPr id="22531" name="组合 8"/>
          <p:cNvGrpSpPr/>
          <p:nvPr/>
        </p:nvGrpSpPr>
        <p:grpSpPr bwMode="auto">
          <a:xfrm>
            <a:off x="955358" y="1963738"/>
            <a:ext cx="5682297" cy="1036002"/>
            <a:chOff x="0" y="-415647"/>
            <a:chExt cx="5681680" cy="1035309"/>
          </a:xfrm>
        </p:grpSpPr>
        <p:sp>
          <p:nvSpPr>
            <p:cNvPr id="22547" name="文本框 9"/>
            <p:cNvSpPr txBox="1">
              <a:spLocks noChangeArrowheads="1"/>
            </p:cNvSpPr>
            <p:nvPr/>
          </p:nvSpPr>
          <p:spPr bwMode="auto">
            <a:xfrm>
              <a:off x="0" y="-415647"/>
              <a:ext cx="4751189" cy="767836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 wrap="square">
              <a:spAutoFit/>
            </a:bodyPr>
            <a:lstStyle/>
            <a:p>
              <a:pPr eaLnBrk="1" hangingPunct="1"/>
              <a:r>
                <a:rPr lang="zh-CN" altLang="en-US" sz="4400" b="1" dirty="0">
                  <a:solidFill>
                    <a:srgbClr val="FFFFFF"/>
                  </a:solidFill>
                  <a:latin typeface="字魂35号-经典雅黑" panose="02000000000000000000" pitchFamily="2" charset="-122"/>
                  <a:ea typeface="字魂35号-经典雅黑" panose="02000000000000000000" pitchFamily="2" charset="-122"/>
                  <a:sym typeface="字魂35号-经典雅黑" panose="02000000000000000000" pitchFamily="2" charset="-122"/>
                </a:rPr>
                <a:t>总结</a:t>
              </a:r>
            </a:p>
          </p:txBody>
        </p:sp>
        <p:cxnSp>
          <p:nvCxnSpPr>
            <p:cNvPr id="22548" name="直接连接符 10"/>
            <p:cNvCxnSpPr>
              <a:cxnSpLocks noChangeShapeType="1"/>
            </p:cNvCxnSpPr>
            <p:nvPr/>
          </p:nvCxnSpPr>
          <p:spPr bwMode="auto">
            <a:xfrm>
              <a:off x="88572" y="612682"/>
              <a:ext cx="5593108" cy="6980"/>
            </a:xfrm>
            <a:prstGeom prst="line">
              <a:avLst/>
            </a:prstGeom>
            <a:noFill/>
            <a:ln w="28575">
              <a:solidFill>
                <a:schemeClr val="bg1"/>
              </a:solidFill>
              <a:prstDash val="dash"/>
              <a:round/>
            </a:ln>
          </p:spPr>
        </p:cxnSp>
      </p:grpSp>
      <p:cxnSp>
        <p:nvCxnSpPr>
          <p:cNvPr id="22532" name="直接连接符 12"/>
          <p:cNvCxnSpPr>
            <a:cxnSpLocks noChangeShapeType="1"/>
          </p:cNvCxnSpPr>
          <p:nvPr/>
        </p:nvCxnSpPr>
        <p:spPr bwMode="auto">
          <a:xfrm flipV="1">
            <a:off x="0" y="4572000"/>
            <a:ext cx="955675" cy="477838"/>
          </a:xfrm>
          <a:prstGeom prst="line">
            <a:avLst/>
          </a:prstGeom>
          <a:noFill/>
          <a:ln w="76200">
            <a:solidFill>
              <a:srgbClr val="25567B"/>
            </a:solidFill>
            <a:round/>
          </a:ln>
        </p:spPr>
      </p:cxnSp>
      <p:cxnSp>
        <p:nvCxnSpPr>
          <p:cNvPr id="22533" name="直接连接符 13"/>
          <p:cNvCxnSpPr>
            <a:cxnSpLocks noChangeShapeType="1"/>
          </p:cNvCxnSpPr>
          <p:nvPr/>
        </p:nvCxnSpPr>
        <p:spPr bwMode="auto">
          <a:xfrm>
            <a:off x="955675" y="4557713"/>
            <a:ext cx="1127125" cy="815975"/>
          </a:xfrm>
          <a:prstGeom prst="line">
            <a:avLst/>
          </a:prstGeom>
          <a:noFill/>
          <a:ln w="76200">
            <a:solidFill>
              <a:srgbClr val="25567B"/>
            </a:solidFill>
            <a:round/>
          </a:ln>
        </p:spPr>
      </p:cxnSp>
      <p:cxnSp>
        <p:nvCxnSpPr>
          <p:cNvPr id="22534" name="直接连接符 14"/>
          <p:cNvCxnSpPr>
            <a:cxnSpLocks noChangeShapeType="1"/>
          </p:cNvCxnSpPr>
          <p:nvPr/>
        </p:nvCxnSpPr>
        <p:spPr bwMode="auto">
          <a:xfrm flipV="1">
            <a:off x="2082800" y="4276725"/>
            <a:ext cx="1644650" cy="1096963"/>
          </a:xfrm>
          <a:prstGeom prst="line">
            <a:avLst/>
          </a:prstGeom>
          <a:noFill/>
          <a:ln w="76200">
            <a:solidFill>
              <a:srgbClr val="25567B"/>
            </a:solidFill>
            <a:round/>
          </a:ln>
        </p:spPr>
      </p:cxnSp>
      <p:cxnSp>
        <p:nvCxnSpPr>
          <p:cNvPr id="22535" name="直接连接符 15"/>
          <p:cNvCxnSpPr>
            <a:cxnSpLocks noChangeShapeType="1"/>
          </p:cNvCxnSpPr>
          <p:nvPr/>
        </p:nvCxnSpPr>
        <p:spPr bwMode="auto">
          <a:xfrm flipV="1">
            <a:off x="3713163" y="3741738"/>
            <a:ext cx="2954337" cy="520700"/>
          </a:xfrm>
          <a:prstGeom prst="line">
            <a:avLst/>
          </a:prstGeom>
          <a:noFill/>
          <a:ln w="76200">
            <a:solidFill>
              <a:srgbClr val="25567B"/>
            </a:solidFill>
            <a:round/>
          </a:ln>
        </p:spPr>
      </p:cxnSp>
      <p:cxnSp>
        <p:nvCxnSpPr>
          <p:cNvPr id="22536" name="直接连接符 16"/>
          <p:cNvCxnSpPr>
            <a:cxnSpLocks noChangeShapeType="1"/>
          </p:cNvCxnSpPr>
          <p:nvPr/>
        </p:nvCxnSpPr>
        <p:spPr bwMode="auto">
          <a:xfrm flipV="1">
            <a:off x="6667500" y="1770063"/>
            <a:ext cx="1744663" cy="1957387"/>
          </a:xfrm>
          <a:prstGeom prst="line">
            <a:avLst/>
          </a:prstGeom>
          <a:noFill/>
          <a:ln w="76200">
            <a:solidFill>
              <a:srgbClr val="25567B"/>
            </a:solidFill>
            <a:round/>
          </a:ln>
        </p:spPr>
      </p:cxnSp>
      <p:sp>
        <p:nvSpPr>
          <p:cNvPr id="22537" name="下箭头 17"/>
          <p:cNvSpPr>
            <a:spLocks noChangeArrowheads="1"/>
          </p:cNvSpPr>
          <p:nvPr/>
        </p:nvSpPr>
        <p:spPr bwMode="auto">
          <a:xfrm rot="-8438651">
            <a:off x="8194675" y="1201738"/>
            <a:ext cx="646113" cy="1030287"/>
          </a:xfrm>
          <a:prstGeom prst="downArrow">
            <a:avLst>
              <a:gd name="adj1" fmla="val 0"/>
              <a:gd name="adj2" fmla="val 102401"/>
            </a:avLst>
          </a:prstGeom>
          <a:solidFill>
            <a:srgbClr val="25567B"/>
          </a:solidFill>
          <a:ln w="9525">
            <a:noFill/>
            <a:miter lim="800000"/>
          </a:ln>
        </p:spPr>
        <p:txBody>
          <a:bodyPr anchor="ctr"/>
          <a:lstStyle/>
          <a:p>
            <a:pPr algn="ctr" eaLnBrk="1" hangingPunct="1"/>
            <a:endParaRPr lang="zh-CN" altLang="en-US">
              <a:solidFill>
                <a:srgbClr val="FFFFFF"/>
              </a:solidFill>
              <a:latin typeface="字魂35号-经典雅黑" panose="02000000000000000000" pitchFamily="2" charset="-122"/>
              <a:ea typeface="字魂35号-经典雅黑" panose="02000000000000000000" pitchFamily="2" charset="-122"/>
              <a:sym typeface="字魂35号-经典雅黑" panose="02000000000000000000" pitchFamily="2" charset="-122"/>
            </a:endParaRPr>
          </a:p>
        </p:txBody>
      </p:sp>
      <p:sp>
        <p:nvSpPr>
          <p:cNvPr id="22538" name="椭圆 18"/>
          <p:cNvSpPr>
            <a:spLocks noChangeArrowheads="1"/>
          </p:cNvSpPr>
          <p:nvPr/>
        </p:nvSpPr>
        <p:spPr bwMode="auto">
          <a:xfrm>
            <a:off x="868363" y="4452938"/>
            <a:ext cx="239712" cy="238125"/>
          </a:xfrm>
          <a:prstGeom prst="ellipse">
            <a:avLst/>
          </a:prstGeom>
          <a:solidFill>
            <a:srgbClr val="0B61A4"/>
          </a:solidFill>
          <a:ln w="9525">
            <a:noFill/>
            <a:round/>
          </a:ln>
        </p:spPr>
        <p:txBody>
          <a:bodyPr anchor="ctr"/>
          <a:lstStyle/>
          <a:p>
            <a:pPr algn="ctr" eaLnBrk="1" hangingPunct="1"/>
            <a:endParaRPr lang="zh-CN" altLang="en-US">
              <a:solidFill>
                <a:srgbClr val="FFFFFF"/>
              </a:solidFill>
              <a:latin typeface="字魂35号-经典雅黑" panose="02000000000000000000" pitchFamily="2" charset="-122"/>
              <a:ea typeface="字魂35号-经典雅黑" panose="02000000000000000000" pitchFamily="2" charset="-122"/>
              <a:sym typeface="字魂35号-经典雅黑" panose="02000000000000000000" pitchFamily="2" charset="-122"/>
            </a:endParaRPr>
          </a:p>
        </p:txBody>
      </p:sp>
      <p:sp>
        <p:nvSpPr>
          <p:cNvPr id="22539" name="椭圆 19"/>
          <p:cNvSpPr>
            <a:spLocks noChangeArrowheads="1"/>
          </p:cNvSpPr>
          <p:nvPr/>
        </p:nvSpPr>
        <p:spPr bwMode="auto">
          <a:xfrm>
            <a:off x="1962150" y="5194300"/>
            <a:ext cx="239713" cy="238125"/>
          </a:xfrm>
          <a:prstGeom prst="ellipse">
            <a:avLst/>
          </a:prstGeom>
          <a:solidFill>
            <a:srgbClr val="0B61A4"/>
          </a:solidFill>
          <a:ln w="9525">
            <a:noFill/>
            <a:round/>
          </a:ln>
        </p:spPr>
        <p:txBody>
          <a:bodyPr anchor="ctr"/>
          <a:lstStyle/>
          <a:p>
            <a:pPr algn="ctr" eaLnBrk="1" hangingPunct="1"/>
            <a:endParaRPr lang="zh-CN" altLang="en-US">
              <a:solidFill>
                <a:srgbClr val="FFFFFF"/>
              </a:solidFill>
              <a:latin typeface="字魂35号-经典雅黑" panose="02000000000000000000" pitchFamily="2" charset="-122"/>
              <a:ea typeface="字魂35号-经典雅黑" panose="02000000000000000000" pitchFamily="2" charset="-122"/>
              <a:sym typeface="字魂35号-经典雅黑" panose="02000000000000000000" pitchFamily="2" charset="-122"/>
            </a:endParaRPr>
          </a:p>
        </p:txBody>
      </p:sp>
      <p:sp>
        <p:nvSpPr>
          <p:cNvPr id="22540" name="椭圆 20"/>
          <p:cNvSpPr>
            <a:spLocks noChangeArrowheads="1"/>
          </p:cNvSpPr>
          <p:nvPr/>
        </p:nvSpPr>
        <p:spPr bwMode="auto">
          <a:xfrm>
            <a:off x="3630613" y="4157663"/>
            <a:ext cx="239712" cy="238125"/>
          </a:xfrm>
          <a:prstGeom prst="ellipse">
            <a:avLst/>
          </a:prstGeom>
          <a:solidFill>
            <a:srgbClr val="0B61A4"/>
          </a:solidFill>
          <a:ln w="9525">
            <a:noFill/>
            <a:round/>
          </a:ln>
        </p:spPr>
        <p:txBody>
          <a:bodyPr anchor="ctr"/>
          <a:lstStyle/>
          <a:p>
            <a:pPr algn="ctr" eaLnBrk="1" hangingPunct="1"/>
            <a:endParaRPr lang="zh-CN" altLang="en-US">
              <a:solidFill>
                <a:srgbClr val="FFFFFF"/>
              </a:solidFill>
              <a:latin typeface="字魂35号-经典雅黑" panose="02000000000000000000" pitchFamily="2" charset="-122"/>
              <a:ea typeface="字魂35号-经典雅黑" panose="02000000000000000000" pitchFamily="2" charset="-122"/>
              <a:sym typeface="字魂35号-经典雅黑" panose="02000000000000000000" pitchFamily="2" charset="-122"/>
            </a:endParaRPr>
          </a:p>
        </p:txBody>
      </p:sp>
      <p:sp>
        <p:nvSpPr>
          <p:cNvPr id="22541" name="椭圆 21"/>
          <p:cNvSpPr>
            <a:spLocks noChangeArrowheads="1"/>
          </p:cNvSpPr>
          <p:nvPr/>
        </p:nvSpPr>
        <p:spPr bwMode="auto">
          <a:xfrm>
            <a:off x="6548438" y="3621088"/>
            <a:ext cx="239712" cy="239712"/>
          </a:xfrm>
          <a:prstGeom prst="ellipse">
            <a:avLst/>
          </a:prstGeom>
          <a:solidFill>
            <a:srgbClr val="0B61A4"/>
          </a:solidFill>
          <a:ln w="9525">
            <a:noFill/>
            <a:round/>
          </a:ln>
        </p:spPr>
        <p:txBody>
          <a:bodyPr anchor="ctr"/>
          <a:lstStyle/>
          <a:p>
            <a:pPr algn="ctr" eaLnBrk="1" hangingPunct="1"/>
            <a:endParaRPr lang="zh-CN" altLang="en-US">
              <a:solidFill>
                <a:srgbClr val="FFFFFF"/>
              </a:solidFill>
              <a:latin typeface="字魂35号-经典雅黑" panose="02000000000000000000" pitchFamily="2" charset="-122"/>
              <a:ea typeface="字魂35号-经典雅黑" panose="02000000000000000000" pitchFamily="2" charset="-122"/>
              <a:sym typeface="字魂35号-经典雅黑" panose="02000000000000000000" pitchFamily="2" charset="-122"/>
            </a:endParaRPr>
          </a:p>
        </p:txBody>
      </p:sp>
      <p:pic>
        <p:nvPicPr>
          <p:cNvPr id="22542" name="图片 22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8472488" y="1430338"/>
            <a:ext cx="1946275" cy="5422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 advClick="0" advTm="2000">
        <p:circle/>
      </p:transition>
    </mc:Choice>
    <mc:Fallback xmlns="">
      <p:transition spd="slow" advClick="0" advTm="2000">
        <p:circl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矩形 5"/>
          <p:cNvSpPr>
            <a:spLocks noChangeArrowheads="1"/>
          </p:cNvSpPr>
          <p:nvPr/>
        </p:nvSpPr>
        <p:spPr bwMode="auto">
          <a:xfrm>
            <a:off x="0" y="238125"/>
            <a:ext cx="352425" cy="400050"/>
          </a:xfrm>
          <a:prstGeom prst="rect">
            <a:avLst/>
          </a:prstGeom>
          <a:solidFill>
            <a:srgbClr val="2F9296"/>
          </a:solidFill>
          <a:ln w="9525">
            <a:noFill/>
            <a:miter lim="800000"/>
          </a:ln>
        </p:spPr>
        <p:txBody>
          <a:bodyPr anchor="ctr"/>
          <a:lstStyle/>
          <a:p>
            <a:pPr algn="ctr" eaLnBrk="1" hangingPunct="1"/>
            <a:endParaRPr lang="zh-CN" altLang="en-US">
              <a:solidFill>
                <a:srgbClr val="FFFFFF"/>
              </a:solidFill>
              <a:latin typeface="字魂35号-经典雅黑" panose="02000000000000000000" pitchFamily="2" charset="-122"/>
              <a:ea typeface="字魂35号-经典雅黑" panose="02000000000000000000" pitchFamily="2" charset="-122"/>
              <a:sym typeface="字魂35号-经典雅黑" panose="02000000000000000000" pitchFamily="2" charset="-122"/>
            </a:endParaRPr>
          </a:p>
        </p:txBody>
      </p:sp>
      <p:sp>
        <p:nvSpPr>
          <p:cNvPr id="27" name="矩形 6"/>
          <p:cNvSpPr>
            <a:spLocks noChangeArrowheads="1"/>
          </p:cNvSpPr>
          <p:nvPr/>
        </p:nvSpPr>
        <p:spPr bwMode="auto">
          <a:xfrm>
            <a:off x="419100" y="238125"/>
            <a:ext cx="123825" cy="400050"/>
          </a:xfrm>
          <a:prstGeom prst="rect">
            <a:avLst/>
          </a:prstGeom>
          <a:solidFill>
            <a:srgbClr val="46B7B9"/>
          </a:solidFill>
          <a:ln w="9525">
            <a:noFill/>
            <a:miter lim="800000"/>
          </a:ln>
        </p:spPr>
        <p:txBody>
          <a:bodyPr anchor="ctr"/>
          <a:lstStyle/>
          <a:p>
            <a:pPr algn="ctr" eaLnBrk="1" hangingPunct="1"/>
            <a:endParaRPr lang="zh-CN" altLang="en-US">
              <a:solidFill>
                <a:srgbClr val="FFFFFF"/>
              </a:solidFill>
              <a:latin typeface="字魂35号-经典雅黑" panose="02000000000000000000" pitchFamily="2" charset="-122"/>
              <a:ea typeface="字魂35号-经典雅黑" panose="02000000000000000000" pitchFamily="2" charset="-122"/>
              <a:sym typeface="字魂35号-经典雅黑" panose="02000000000000000000" pitchFamily="2" charset="-122"/>
            </a:endParaRPr>
          </a:p>
        </p:txBody>
      </p:sp>
      <p:sp>
        <p:nvSpPr>
          <p:cNvPr id="28" name="文本框 7"/>
          <p:cNvSpPr txBox="1">
            <a:spLocks noChangeArrowheads="1"/>
          </p:cNvSpPr>
          <p:nvPr/>
        </p:nvSpPr>
        <p:spPr bwMode="auto">
          <a:xfrm>
            <a:off x="609600" y="207963"/>
            <a:ext cx="2693988" cy="460375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>
            <a:spAutoFit/>
          </a:bodyPr>
          <a:lstStyle/>
          <a:p>
            <a:r>
              <a:rPr lang="zh-CN" altLang="en-US" sz="2400" b="1" dirty="0">
                <a:solidFill>
                  <a:srgbClr val="2F9296"/>
                </a:solidFill>
                <a:latin typeface="字魂35号-经典雅黑" panose="02000000000000000000" pitchFamily="2" charset="-122"/>
                <a:ea typeface="字魂35号-经典雅黑" panose="02000000000000000000" pitchFamily="2" charset="-122"/>
                <a:sym typeface="字魂35号-经典雅黑" panose="02000000000000000000" pitchFamily="2" charset="-122"/>
              </a:rPr>
              <a:t>总结</a:t>
            </a:r>
          </a:p>
        </p:txBody>
      </p:sp>
      <p:sp>
        <p:nvSpPr>
          <p:cNvPr id="21512" name="矩形 10"/>
          <p:cNvSpPr>
            <a:spLocks noChangeArrowheads="1"/>
          </p:cNvSpPr>
          <p:nvPr/>
        </p:nvSpPr>
        <p:spPr bwMode="auto">
          <a:xfrm>
            <a:off x="542925" y="951865"/>
            <a:ext cx="8469630" cy="415417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>
            <a:spAutoFit/>
          </a:bodyPr>
          <a:lstStyle/>
          <a:p>
            <a:pPr algn="l" fontAlgn="auto">
              <a:lnSpc>
                <a:spcPct val="150000"/>
              </a:lnSpc>
            </a:pPr>
            <a:r>
              <a:rPr lang="zh-CN" altLang="en-US" sz="1600">
                <a:solidFill>
                  <a:srgbClr val="66A3D2"/>
                </a:solidFill>
                <a:latin typeface="字魂35号-经典雅黑" panose="02000000000000000000" pitchFamily="2" charset="-122"/>
                <a:ea typeface="字魂35号-经典雅黑" panose="02000000000000000000" pitchFamily="2" charset="-122"/>
                <a:sym typeface="字魂35号-经典雅黑" panose="02000000000000000000" pitchFamily="2" charset="-122"/>
              </a:rPr>
              <a:t>开模前：</a:t>
            </a:r>
          </a:p>
          <a:p>
            <a:pPr algn="l" fontAlgn="auto">
              <a:lnSpc>
                <a:spcPct val="150000"/>
              </a:lnSpc>
            </a:pPr>
            <a:r>
              <a:rPr lang="en-US" altLang="zh-CN" sz="1400">
                <a:solidFill>
                  <a:schemeClr val="tx1"/>
                </a:solidFill>
                <a:latin typeface="字魂35号-经典雅黑" panose="02000000000000000000" pitchFamily="2" charset="-122"/>
                <a:ea typeface="字魂35号-经典雅黑" panose="02000000000000000000" pitchFamily="2" charset="-122"/>
                <a:sym typeface="字魂35号-经典雅黑" panose="02000000000000000000" pitchFamily="2" charset="-122"/>
              </a:rPr>
              <a:t>1.</a:t>
            </a:r>
            <a:r>
              <a:rPr lang="zh-CN" altLang="en-US" sz="1400">
                <a:solidFill>
                  <a:schemeClr val="tx1"/>
                </a:solidFill>
                <a:latin typeface="字魂35号-经典雅黑" panose="02000000000000000000" pitchFamily="2" charset="-122"/>
                <a:ea typeface="字魂35号-经典雅黑" panose="02000000000000000000" pitchFamily="2" charset="-122"/>
                <a:sym typeface="字魂35号-经典雅黑" panose="02000000000000000000" pitchFamily="2" charset="-122"/>
              </a:rPr>
              <a:t>前期需求评审至关重要。设计上要综合考虑用户体验、产品加工难易度以及对后制程加工造成的影响。</a:t>
            </a:r>
          </a:p>
          <a:p>
            <a:pPr algn="l" fontAlgn="auto">
              <a:lnSpc>
                <a:spcPct val="150000"/>
              </a:lnSpc>
            </a:pPr>
            <a:r>
              <a:rPr lang="en-US" altLang="zh-CN" sz="1400">
                <a:solidFill>
                  <a:schemeClr val="tx1"/>
                </a:solidFill>
                <a:latin typeface="字魂35号-经典雅黑" panose="02000000000000000000" pitchFamily="2" charset="-122"/>
                <a:ea typeface="字魂35号-经典雅黑" panose="02000000000000000000" pitchFamily="2" charset="-122"/>
                <a:sym typeface="字魂35号-经典雅黑" panose="02000000000000000000" pitchFamily="2" charset="-122"/>
              </a:rPr>
              <a:t>2.</a:t>
            </a:r>
            <a:r>
              <a:rPr lang="zh-CN" altLang="en-US" sz="1400">
                <a:solidFill>
                  <a:schemeClr val="tx1"/>
                </a:solidFill>
                <a:latin typeface="字魂35号-经典雅黑" panose="02000000000000000000" pitchFamily="2" charset="-122"/>
                <a:ea typeface="字魂35号-经典雅黑" panose="02000000000000000000" pitchFamily="2" charset="-122"/>
                <a:sym typeface="字魂35号-经典雅黑" panose="02000000000000000000" pitchFamily="2" charset="-122"/>
              </a:rPr>
              <a:t>市场、产品经理要尽早明确所有需求，尽量做到少变更。</a:t>
            </a:r>
            <a:endParaRPr lang="zh-CN" altLang="en-US" sz="1400">
              <a:solidFill>
                <a:srgbClr val="66A3D2"/>
              </a:solidFill>
              <a:latin typeface="字魂35号-经典雅黑" panose="02000000000000000000" pitchFamily="2" charset="-122"/>
              <a:ea typeface="字魂35号-经典雅黑" panose="02000000000000000000" pitchFamily="2" charset="-122"/>
              <a:sym typeface="字魂35号-经典雅黑" panose="02000000000000000000" pitchFamily="2" charset="-122"/>
            </a:endParaRPr>
          </a:p>
          <a:p>
            <a:pPr algn="l" fontAlgn="auto">
              <a:lnSpc>
                <a:spcPct val="150000"/>
              </a:lnSpc>
            </a:pPr>
            <a:r>
              <a:rPr lang="zh-CN" altLang="en-US" sz="1600">
                <a:solidFill>
                  <a:srgbClr val="66A3D2"/>
                </a:solidFill>
                <a:latin typeface="字魂35号-经典雅黑" panose="02000000000000000000" pitchFamily="2" charset="-122"/>
                <a:ea typeface="字魂35号-经典雅黑" panose="02000000000000000000" pitchFamily="2" charset="-122"/>
                <a:sym typeface="字魂35号-经典雅黑" panose="02000000000000000000" pitchFamily="2" charset="-122"/>
              </a:rPr>
              <a:t>开模中：</a:t>
            </a:r>
          </a:p>
          <a:p>
            <a:pPr algn="l" fontAlgn="auto">
              <a:lnSpc>
                <a:spcPct val="150000"/>
              </a:lnSpc>
            </a:pPr>
            <a:r>
              <a:rPr lang="en-US" altLang="zh-CN" sz="1400">
                <a:solidFill>
                  <a:schemeClr val="tx1"/>
                </a:solidFill>
                <a:latin typeface="字魂35号-经典雅黑" panose="02000000000000000000" pitchFamily="2" charset="-122"/>
                <a:ea typeface="字魂35号-经典雅黑" panose="02000000000000000000" pitchFamily="2" charset="-122"/>
                <a:sym typeface="字魂35号-经典雅黑" panose="02000000000000000000" pitchFamily="2" charset="-122"/>
              </a:rPr>
              <a:t>1.</a:t>
            </a:r>
            <a:r>
              <a:rPr lang="zh-CN" altLang="en-US" sz="1400">
                <a:solidFill>
                  <a:schemeClr val="tx1"/>
                </a:solidFill>
                <a:latin typeface="字魂35号-经典雅黑" panose="02000000000000000000" pitchFamily="2" charset="-122"/>
                <a:ea typeface="字魂35号-经典雅黑" panose="02000000000000000000" pitchFamily="2" charset="-122"/>
                <a:sym typeface="字魂35号-经典雅黑" panose="02000000000000000000" pitchFamily="2" charset="-122"/>
              </a:rPr>
              <a:t>项目经理要对开模、改模评审严格把关，确保有相关专业人员参与。评审通过后才能进行下一步动作。</a:t>
            </a:r>
          </a:p>
          <a:p>
            <a:pPr algn="l" fontAlgn="auto">
              <a:lnSpc>
                <a:spcPct val="150000"/>
              </a:lnSpc>
            </a:pPr>
            <a:r>
              <a:rPr lang="en-US" altLang="zh-CN" sz="1400">
                <a:solidFill>
                  <a:schemeClr val="tx1"/>
                </a:solidFill>
                <a:latin typeface="字魂35号-经典雅黑" panose="02000000000000000000" pitchFamily="2" charset="-122"/>
                <a:ea typeface="字魂35号-经典雅黑" panose="02000000000000000000" pitchFamily="2" charset="-122"/>
                <a:sym typeface="字魂35号-经典雅黑" panose="02000000000000000000" pitchFamily="2" charset="-122"/>
              </a:rPr>
              <a:t>2.</a:t>
            </a:r>
            <a:r>
              <a:rPr lang="zh-CN" altLang="en-US" sz="1400">
                <a:solidFill>
                  <a:schemeClr val="tx1"/>
                </a:solidFill>
                <a:latin typeface="字魂35号-经典雅黑" panose="02000000000000000000" pitchFamily="2" charset="-122"/>
                <a:ea typeface="字魂35号-经典雅黑" panose="02000000000000000000" pitchFamily="2" charset="-122"/>
                <a:sym typeface="字魂35号-经典雅黑" panose="02000000000000000000" pitchFamily="2" charset="-122"/>
              </a:rPr>
              <a:t>修模评审要全面，尽量一次性把问题点全部评审出来。</a:t>
            </a:r>
            <a:endParaRPr lang="zh-CN" altLang="en-US" sz="1400">
              <a:solidFill>
                <a:srgbClr val="66A3D2"/>
              </a:solidFill>
              <a:latin typeface="字魂35号-经典雅黑" panose="02000000000000000000" pitchFamily="2" charset="-122"/>
              <a:ea typeface="字魂35号-经典雅黑" panose="02000000000000000000" pitchFamily="2" charset="-122"/>
              <a:sym typeface="字魂35号-经典雅黑" panose="02000000000000000000" pitchFamily="2" charset="-122"/>
            </a:endParaRPr>
          </a:p>
          <a:p>
            <a:pPr algn="l" fontAlgn="auto">
              <a:lnSpc>
                <a:spcPct val="150000"/>
              </a:lnSpc>
            </a:pPr>
            <a:r>
              <a:rPr lang="zh-CN" altLang="en-US" sz="1600">
                <a:solidFill>
                  <a:srgbClr val="66A3D2"/>
                </a:solidFill>
                <a:latin typeface="字魂35号-经典雅黑" panose="02000000000000000000" pitchFamily="2" charset="-122"/>
                <a:ea typeface="字魂35号-经典雅黑" panose="02000000000000000000" pitchFamily="2" charset="-122"/>
                <a:sym typeface="字魂35号-经典雅黑" panose="02000000000000000000" pitchFamily="2" charset="-122"/>
              </a:rPr>
              <a:t>试产阶段：</a:t>
            </a:r>
          </a:p>
          <a:p>
            <a:pPr algn="l" fontAlgn="auto">
              <a:lnSpc>
                <a:spcPct val="150000"/>
              </a:lnSpc>
            </a:pPr>
            <a:r>
              <a:rPr lang="en-US" altLang="zh-CN" sz="1400">
                <a:solidFill>
                  <a:schemeClr val="tx1"/>
                </a:solidFill>
                <a:latin typeface="字魂35号-经典雅黑" panose="02000000000000000000" pitchFamily="2" charset="-122"/>
                <a:ea typeface="字魂35号-经典雅黑" panose="02000000000000000000" pitchFamily="2" charset="-122"/>
                <a:sym typeface="字魂35号-经典雅黑" panose="02000000000000000000" pitchFamily="2" charset="-122"/>
              </a:rPr>
              <a:t>1.</a:t>
            </a:r>
            <a:r>
              <a:rPr lang="zh-CN" altLang="en-US" sz="1400">
                <a:solidFill>
                  <a:schemeClr val="tx1"/>
                </a:solidFill>
                <a:latin typeface="字魂35号-经典雅黑" panose="02000000000000000000" pitchFamily="2" charset="-122"/>
                <a:ea typeface="字魂35号-经典雅黑" panose="02000000000000000000" pitchFamily="2" charset="-122"/>
                <a:sym typeface="字魂35号-经典雅黑" panose="02000000000000000000" pitchFamily="2" charset="-122"/>
              </a:rPr>
              <a:t>组织专业人员评审测试案例，做到合理化，可执行，符合市场需求。</a:t>
            </a:r>
          </a:p>
          <a:p>
            <a:pPr algn="l" fontAlgn="auto">
              <a:lnSpc>
                <a:spcPct val="150000"/>
              </a:lnSpc>
            </a:pPr>
            <a:r>
              <a:rPr lang="en-US" altLang="zh-CN" sz="1400">
                <a:solidFill>
                  <a:schemeClr val="tx1"/>
                </a:solidFill>
                <a:latin typeface="字魂35号-经典雅黑" panose="02000000000000000000" pitchFamily="2" charset="-122"/>
                <a:ea typeface="字魂35号-经典雅黑" panose="02000000000000000000" pitchFamily="2" charset="-122"/>
                <a:sym typeface="字魂35号-经典雅黑" panose="02000000000000000000" pitchFamily="2" charset="-122"/>
              </a:rPr>
              <a:t>2.</a:t>
            </a:r>
            <a:r>
              <a:rPr lang="zh-CN" altLang="en-US" sz="1400">
                <a:solidFill>
                  <a:schemeClr val="tx1"/>
                </a:solidFill>
                <a:latin typeface="字魂35号-经典雅黑" panose="02000000000000000000" pitchFamily="2" charset="-122"/>
                <a:ea typeface="字魂35号-经典雅黑" panose="02000000000000000000" pitchFamily="2" charset="-122"/>
                <a:sym typeface="字魂35号-经典雅黑" panose="02000000000000000000" pitchFamily="2" charset="-122"/>
              </a:rPr>
              <a:t>加强供应商驻厂巡检，严控来料品质。</a:t>
            </a:r>
            <a:endParaRPr lang="zh-CN" altLang="en-US" sz="1400">
              <a:solidFill>
                <a:srgbClr val="66A3D2"/>
              </a:solidFill>
              <a:latin typeface="字魂35号-经典雅黑" panose="02000000000000000000" pitchFamily="2" charset="-122"/>
              <a:ea typeface="字魂35号-经典雅黑" panose="02000000000000000000" pitchFamily="2" charset="-122"/>
              <a:sym typeface="字魂35号-经典雅黑" panose="02000000000000000000" pitchFamily="2" charset="-122"/>
            </a:endParaRPr>
          </a:p>
          <a:p>
            <a:pPr algn="l" fontAlgn="auto">
              <a:lnSpc>
                <a:spcPct val="150000"/>
              </a:lnSpc>
            </a:pPr>
            <a:r>
              <a:rPr lang="zh-CN" altLang="en-US" sz="1600">
                <a:solidFill>
                  <a:srgbClr val="66A3D2"/>
                </a:solidFill>
                <a:latin typeface="字魂35号-经典雅黑" panose="02000000000000000000" pitchFamily="2" charset="-122"/>
                <a:ea typeface="字魂35号-经典雅黑" panose="02000000000000000000" pitchFamily="2" charset="-122"/>
                <a:sym typeface="字魂35号-经典雅黑" panose="02000000000000000000" pitchFamily="2" charset="-122"/>
              </a:rPr>
              <a:t>量产阶段：</a:t>
            </a:r>
          </a:p>
          <a:p>
            <a:pPr algn="l" fontAlgn="auto">
              <a:lnSpc>
                <a:spcPct val="150000"/>
              </a:lnSpc>
            </a:pPr>
            <a:r>
              <a:rPr lang="en-US" altLang="zh-CN" sz="1400">
                <a:solidFill>
                  <a:schemeClr val="tx1"/>
                </a:solidFill>
                <a:latin typeface="字魂35号-经典雅黑" panose="02000000000000000000" pitchFamily="2" charset="-122"/>
                <a:ea typeface="字魂35号-经典雅黑" panose="02000000000000000000" pitchFamily="2" charset="-122"/>
                <a:sym typeface="字魂35号-经典雅黑" panose="02000000000000000000" pitchFamily="2" charset="-122"/>
              </a:rPr>
              <a:t>1.</a:t>
            </a:r>
            <a:r>
              <a:rPr lang="zh-CN" altLang="en-US" sz="1400">
                <a:solidFill>
                  <a:schemeClr val="tx1"/>
                </a:solidFill>
                <a:latin typeface="字魂35号-经典雅黑" panose="02000000000000000000" pitchFamily="2" charset="-122"/>
                <a:ea typeface="字魂35号-经典雅黑" panose="02000000000000000000" pitchFamily="2" charset="-122"/>
                <a:sym typeface="字魂35号-经典雅黑" panose="02000000000000000000" pitchFamily="2" charset="-122"/>
              </a:rPr>
              <a:t>严格管控供应商制程，避免发生变异，导致品质不良。</a:t>
            </a:r>
          </a:p>
          <a:p>
            <a:pPr algn="l" fontAlgn="auto">
              <a:lnSpc>
                <a:spcPct val="150000"/>
              </a:lnSpc>
            </a:pPr>
            <a:r>
              <a:rPr lang="en-US" altLang="zh-CN" sz="1400">
                <a:solidFill>
                  <a:schemeClr val="tx1"/>
                </a:solidFill>
                <a:latin typeface="字魂35号-经典雅黑" panose="02000000000000000000" pitchFamily="2" charset="-122"/>
                <a:ea typeface="字魂35号-经典雅黑" panose="02000000000000000000" pitchFamily="2" charset="-122"/>
                <a:sym typeface="字魂35号-经典雅黑" panose="02000000000000000000" pitchFamily="2" charset="-122"/>
              </a:rPr>
              <a:t>2.</a:t>
            </a:r>
            <a:r>
              <a:rPr lang="zh-CN" altLang="en-US" sz="1400">
                <a:solidFill>
                  <a:schemeClr val="tx1"/>
                </a:solidFill>
                <a:latin typeface="字魂35号-经典雅黑" panose="02000000000000000000" pitchFamily="2" charset="-122"/>
                <a:ea typeface="字魂35号-经典雅黑" panose="02000000000000000000" pitchFamily="2" charset="-122"/>
                <a:sym typeface="字魂35号-经典雅黑" panose="02000000000000000000" pitchFamily="2" charset="-122"/>
              </a:rPr>
              <a:t>做好量产备货计划，工作前置，避免因一些异常影响交付。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 advClick="0" advTm="2000">
        <p:circle/>
      </p:transition>
    </mc:Choice>
    <mc:Fallback xmlns="">
      <p:transition spd="slow" advClick="0" advTm="2000">
        <p:circl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366" name="组合 1"/>
          <p:cNvGrpSpPr/>
          <p:nvPr/>
        </p:nvGrpSpPr>
        <p:grpSpPr bwMode="auto">
          <a:xfrm>
            <a:off x="1468273" y="-1476858"/>
            <a:ext cx="8464003" cy="9379285"/>
            <a:chOff x="0" y="0"/>
            <a:chExt cx="3926934" cy="4352253"/>
          </a:xfrm>
        </p:grpSpPr>
        <p:sp>
          <p:nvSpPr>
            <p:cNvPr id="15376" name="等腰三角形 25"/>
            <p:cNvSpPr>
              <a:spLocks noChangeArrowheads="1"/>
            </p:cNvSpPr>
            <p:nvPr/>
          </p:nvSpPr>
          <p:spPr bwMode="auto">
            <a:xfrm rot="-4373613">
              <a:off x="-268014" y="268014"/>
              <a:ext cx="3886200" cy="3350172"/>
            </a:xfrm>
            <a:prstGeom prst="triangle">
              <a:avLst>
                <a:gd name="adj" fmla="val 50000"/>
              </a:avLst>
            </a:prstGeom>
            <a:noFill/>
            <a:ln w="19050">
              <a:solidFill>
                <a:srgbClr val="2F9296"/>
              </a:solidFill>
              <a:miter lim="800000"/>
            </a:ln>
          </p:spPr>
          <p:txBody>
            <a:bodyPr anchor="ctr"/>
            <a:lstStyle/>
            <a:p>
              <a:pPr algn="ctr" eaLnBrk="1" hangingPunct="1"/>
              <a:endParaRPr lang="zh-CN" altLang="en-US">
                <a:solidFill>
                  <a:srgbClr val="FFFFFF"/>
                </a:solidFill>
                <a:latin typeface="字魂35号-经典雅黑" panose="02000000000000000000" pitchFamily="2" charset="-122"/>
                <a:ea typeface="字魂35号-经典雅黑" panose="02000000000000000000" pitchFamily="2" charset="-122"/>
                <a:sym typeface="字魂35号-经典雅黑" panose="02000000000000000000" pitchFamily="2" charset="-122"/>
              </a:endParaRPr>
            </a:p>
          </p:txBody>
        </p:sp>
        <p:sp>
          <p:nvSpPr>
            <p:cNvPr id="15377" name="等腰三角形 26"/>
            <p:cNvSpPr>
              <a:spLocks noChangeArrowheads="1"/>
            </p:cNvSpPr>
            <p:nvPr/>
          </p:nvSpPr>
          <p:spPr bwMode="auto">
            <a:xfrm rot="-5400000">
              <a:off x="-55590" y="665598"/>
              <a:ext cx="3565365" cy="3073590"/>
            </a:xfrm>
            <a:prstGeom prst="triangle">
              <a:avLst>
                <a:gd name="adj" fmla="val 50000"/>
              </a:avLst>
            </a:prstGeom>
            <a:solidFill>
              <a:srgbClr val="2F9296"/>
            </a:solidFill>
            <a:ln w="9525">
              <a:noFill/>
              <a:miter lim="800000"/>
            </a:ln>
          </p:spPr>
          <p:txBody>
            <a:bodyPr anchor="ctr"/>
            <a:lstStyle/>
            <a:p>
              <a:pPr algn="ctr" eaLnBrk="1" hangingPunct="1"/>
              <a:endParaRPr lang="zh-CN" altLang="en-US">
                <a:solidFill>
                  <a:srgbClr val="FFFFFF"/>
                </a:solidFill>
                <a:latin typeface="字魂35号-经典雅黑" panose="02000000000000000000" pitchFamily="2" charset="-122"/>
                <a:ea typeface="字魂35号-经典雅黑" panose="02000000000000000000" pitchFamily="2" charset="-122"/>
                <a:sym typeface="字魂35号-经典雅黑" panose="02000000000000000000" pitchFamily="2" charset="-122"/>
              </a:endParaRPr>
            </a:p>
          </p:txBody>
        </p:sp>
        <p:sp>
          <p:nvSpPr>
            <p:cNvPr id="15378" name="椭圆 28"/>
            <p:cNvSpPr>
              <a:spLocks noChangeArrowheads="1"/>
            </p:cNvSpPr>
            <p:nvPr/>
          </p:nvSpPr>
          <p:spPr bwMode="auto">
            <a:xfrm>
              <a:off x="25197" y="1363044"/>
              <a:ext cx="228600" cy="228600"/>
            </a:xfrm>
            <a:prstGeom prst="ellipse">
              <a:avLst/>
            </a:prstGeom>
            <a:solidFill>
              <a:srgbClr val="2F9296"/>
            </a:solidFill>
            <a:ln w="9525">
              <a:solidFill>
                <a:srgbClr val="2F9296"/>
              </a:solidFill>
              <a:round/>
            </a:ln>
          </p:spPr>
          <p:txBody>
            <a:bodyPr anchor="ctr"/>
            <a:lstStyle/>
            <a:p>
              <a:pPr algn="ctr" eaLnBrk="1" hangingPunct="1"/>
              <a:endParaRPr lang="zh-CN" altLang="en-US">
                <a:solidFill>
                  <a:srgbClr val="FFFFFF"/>
                </a:solidFill>
                <a:latin typeface="字魂35号-经典雅黑" panose="02000000000000000000" pitchFamily="2" charset="-122"/>
                <a:ea typeface="字魂35号-经典雅黑" panose="02000000000000000000" pitchFamily="2" charset="-122"/>
                <a:sym typeface="字魂35号-经典雅黑" panose="02000000000000000000" pitchFamily="2" charset="-122"/>
              </a:endParaRPr>
            </a:p>
          </p:txBody>
        </p:sp>
        <p:sp>
          <p:nvSpPr>
            <p:cNvPr id="15379" name="椭圆 32"/>
            <p:cNvSpPr>
              <a:spLocks noChangeArrowheads="1"/>
            </p:cNvSpPr>
            <p:nvPr/>
          </p:nvSpPr>
          <p:spPr bwMode="auto">
            <a:xfrm>
              <a:off x="2577897" y="4123653"/>
              <a:ext cx="228600" cy="228600"/>
            </a:xfrm>
            <a:prstGeom prst="ellipse">
              <a:avLst/>
            </a:prstGeom>
            <a:solidFill>
              <a:srgbClr val="2F9296"/>
            </a:solidFill>
            <a:ln w="9525">
              <a:solidFill>
                <a:srgbClr val="2F9296"/>
              </a:solidFill>
              <a:round/>
            </a:ln>
          </p:spPr>
          <p:txBody>
            <a:bodyPr anchor="ctr"/>
            <a:lstStyle/>
            <a:p>
              <a:pPr algn="ctr" eaLnBrk="1" hangingPunct="1"/>
              <a:endParaRPr lang="zh-CN" altLang="en-US">
                <a:solidFill>
                  <a:srgbClr val="FFFFFF"/>
                </a:solidFill>
                <a:latin typeface="字魂35号-经典雅黑" panose="02000000000000000000" pitchFamily="2" charset="-122"/>
                <a:ea typeface="字魂35号-经典雅黑" panose="02000000000000000000" pitchFamily="2" charset="-122"/>
                <a:sym typeface="字魂35号-经典雅黑" panose="02000000000000000000" pitchFamily="2" charset="-122"/>
              </a:endParaRPr>
            </a:p>
          </p:txBody>
        </p:sp>
        <p:sp>
          <p:nvSpPr>
            <p:cNvPr id="15380" name="椭圆 33"/>
            <p:cNvSpPr>
              <a:spLocks noChangeArrowheads="1"/>
            </p:cNvSpPr>
            <p:nvPr/>
          </p:nvSpPr>
          <p:spPr bwMode="auto">
            <a:xfrm>
              <a:off x="3698334" y="500199"/>
              <a:ext cx="228600" cy="228600"/>
            </a:xfrm>
            <a:prstGeom prst="ellipse">
              <a:avLst/>
            </a:prstGeom>
            <a:solidFill>
              <a:srgbClr val="2F9296"/>
            </a:solidFill>
            <a:ln w="9525">
              <a:solidFill>
                <a:srgbClr val="2F9296"/>
              </a:solidFill>
              <a:round/>
            </a:ln>
          </p:spPr>
          <p:txBody>
            <a:bodyPr anchor="ctr"/>
            <a:lstStyle/>
            <a:p>
              <a:pPr algn="ctr" eaLnBrk="1" hangingPunct="1"/>
              <a:endParaRPr lang="zh-CN" altLang="en-US">
                <a:solidFill>
                  <a:srgbClr val="FFFFFF"/>
                </a:solidFill>
                <a:latin typeface="字魂35号-经典雅黑" panose="02000000000000000000" pitchFamily="2" charset="-122"/>
                <a:ea typeface="字魂35号-经典雅黑" panose="02000000000000000000" pitchFamily="2" charset="-122"/>
                <a:sym typeface="字魂35号-经典雅黑" panose="02000000000000000000" pitchFamily="2" charset="-122"/>
              </a:endParaRPr>
            </a:p>
          </p:txBody>
        </p:sp>
      </p:grpSp>
      <p:sp>
        <p:nvSpPr>
          <p:cNvPr id="15374" name="文本框 34"/>
          <p:cNvSpPr txBox="1">
            <a:spLocks noChangeArrowheads="1"/>
          </p:cNvSpPr>
          <p:nvPr/>
        </p:nvSpPr>
        <p:spPr bwMode="auto">
          <a:xfrm>
            <a:off x="3681095" y="3366135"/>
            <a:ext cx="4829810" cy="1106805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>
            <a:spAutoFit/>
          </a:bodyPr>
          <a:lstStyle/>
          <a:p>
            <a:pPr algn="dist" eaLnBrk="1" hangingPunct="1"/>
            <a:r>
              <a:rPr lang="zh-CN" altLang="en-US" sz="6600" b="1" dirty="0">
                <a:solidFill>
                  <a:schemeClr val="bg1"/>
                </a:solidFill>
                <a:latin typeface="字魂35号-经典雅黑" panose="02000000000000000000" pitchFamily="2" charset="-122"/>
                <a:ea typeface="字魂35号-经典雅黑" panose="02000000000000000000" pitchFamily="2" charset="-122"/>
                <a:sym typeface="字魂35号-经典雅黑" panose="02000000000000000000" pitchFamily="2" charset="-122"/>
              </a:rPr>
              <a:t>谢谢观看</a:t>
            </a:r>
          </a:p>
        </p:txBody>
      </p:sp>
      <p:sp>
        <p:nvSpPr>
          <p:cNvPr id="15373" name="文本框 27"/>
          <p:cNvSpPr txBox="1">
            <a:spLocks noChangeArrowheads="1"/>
          </p:cNvSpPr>
          <p:nvPr/>
        </p:nvSpPr>
        <p:spPr bwMode="auto">
          <a:xfrm>
            <a:off x="4992448" y="2099838"/>
            <a:ext cx="3452495" cy="116840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>
            <a:spAutoFit/>
          </a:bodyPr>
          <a:lstStyle/>
          <a:p>
            <a:pPr algn="dist" eaLnBrk="1" hangingPunct="1"/>
            <a:r>
              <a:rPr lang="en-US" altLang="zh-CN" sz="7000" b="1" dirty="0" smtClean="0">
                <a:solidFill>
                  <a:schemeClr val="bg1"/>
                </a:solidFill>
                <a:latin typeface="字魂35号-经典雅黑" panose="02000000000000000000" pitchFamily="2" charset="-122"/>
                <a:ea typeface="字魂35号-经典雅黑" panose="02000000000000000000" pitchFamily="2" charset="-122"/>
                <a:sym typeface="字魂35号-经典雅黑" panose="02000000000000000000" pitchFamily="2" charset="-122"/>
              </a:rPr>
              <a:t>2021</a:t>
            </a:r>
            <a:endParaRPr lang="en-US" altLang="zh-CN" sz="7000" b="1" dirty="0">
              <a:solidFill>
                <a:schemeClr val="bg1"/>
              </a:solidFill>
              <a:latin typeface="字魂35号-经典雅黑" panose="02000000000000000000" pitchFamily="2" charset="-122"/>
              <a:ea typeface="字魂35号-经典雅黑" panose="02000000000000000000" pitchFamily="2" charset="-122"/>
              <a:sym typeface="字魂35号-经典雅黑" panose="02000000000000000000" pitchFamily="2" charset="-122"/>
            </a:endParaRPr>
          </a:p>
        </p:txBody>
      </p:sp>
      <p:grpSp>
        <p:nvGrpSpPr>
          <p:cNvPr id="10" name="组合 1"/>
          <p:cNvGrpSpPr/>
          <p:nvPr/>
        </p:nvGrpSpPr>
        <p:grpSpPr bwMode="auto">
          <a:xfrm rot="19088658">
            <a:off x="-1759007" y="-900282"/>
            <a:ext cx="5504873" cy="6100157"/>
            <a:chOff x="-1" y="0"/>
            <a:chExt cx="3926935" cy="4352253"/>
          </a:xfrm>
        </p:grpSpPr>
        <p:sp>
          <p:nvSpPr>
            <p:cNvPr id="11" name="等腰三角形 25"/>
            <p:cNvSpPr>
              <a:spLocks noChangeArrowheads="1"/>
            </p:cNvSpPr>
            <p:nvPr/>
          </p:nvSpPr>
          <p:spPr bwMode="auto">
            <a:xfrm rot="17226387">
              <a:off x="-268015" y="268014"/>
              <a:ext cx="3886200" cy="3350172"/>
            </a:xfrm>
            <a:prstGeom prst="triangle">
              <a:avLst>
                <a:gd name="adj" fmla="val 50000"/>
              </a:avLst>
            </a:prstGeom>
            <a:noFill/>
            <a:ln w="19050">
              <a:solidFill>
                <a:srgbClr val="2F9296"/>
              </a:solidFill>
              <a:miter lim="800000"/>
            </a:ln>
          </p:spPr>
          <p:txBody>
            <a:bodyPr anchor="ctr"/>
            <a:lstStyle/>
            <a:p>
              <a:pPr algn="ctr" eaLnBrk="1" hangingPunct="1"/>
              <a:endParaRPr lang="zh-CN" altLang="en-US">
                <a:solidFill>
                  <a:srgbClr val="FFFFFF"/>
                </a:solidFill>
                <a:latin typeface="字魂35号-经典雅黑" panose="02000000000000000000" pitchFamily="2" charset="-122"/>
                <a:ea typeface="字魂35号-经典雅黑" panose="02000000000000000000" pitchFamily="2" charset="-122"/>
                <a:sym typeface="字魂35号-经典雅黑" panose="02000000000000000000" pitchFamily="2" charset="-122"/>
              </a:endParaRPr>
            </a:p>
          </p:txBody>
        </p:sp>
        <p:sp>
          <p:nvSpPr>
            <p:cNvPr id="13" name="椭圆 28"/>
            <p:cNvSpPr>
              <a:spLocks noChangeArrowheads="1"/>
            </p:cNvSpPr>
            <p:nvPr/>
          </p:nvSpPr>
          <p:spPr bwMode="auto">
            <a:xfrm>
              <a:off x="25197" y="1363044"/>
              <a:ext cx="228600" cy="228600"/>
            </a:xfrm>
            <a:prstGeom prst="ellipse">
              <a:avLst/>
            </a:prstGeom>
            <a:solidFill>
              <a:srgbClr val="2F9296"/>
            </a:solidFill>
            <a:ln w="9525">
              <a:solidFill>
                <a:srgbClr val="2F9296"/>
              </a:solidFill>
              <a:round/>
            </a:ln>
          </p:spPr>
          <p:txBody>
            <a:bodyPr anchor="ctr"/>
            <a:lstStyle/>
            <a:p>
              <a:pPr algn="ctr" eaLnBrk="1" hangingPunct="1"/>
              <a:endParaRPr lang="zh-CN" altLang="en-US">
                <a:solidFill>
                  <a:srgbClr val="FFFFFF"/>
                </a:solidFill>
                <a:latin typeface="字魂35号-经典雅黑" panose="02000000000000000000" pitchFamily="2" charset="-122"/>
                <a:ea typeface="字魂35号-经典雅黑" panose="02000000000000000000" pitchFamily="2" charset="-122"/>
                <a:sym typeface="字魂35号-经典雅黑" panose="02000000000000000000" pitchFamily="2" charset="-122"/>
              </a:endParaRPr>
            </a:p>
          </p:txBody>
        </p:sp>
        <p:sp>
          <p:nvSpPr>
            <p:cNvPr id="14" name="椭圆 32"/>
            <p:cNvSpPr>
              <a:spLocks noChangeArrowheads="1"/>
            </p:cNvSpPr>
            <p:nvPr/>
          </p:nvSpPr>
          <p:spPr bwMode="auto">
            <a:xfrm>
              <a:off x="2577897" y="4123653"/>
              <a:ext cx="228600" cy="228600"/>
            </a:xfrm>
            <a:prstGeom prst="ellipse">
              <a:avLst/>
            </a:prstGeom>
            <a:solidFill>
              <a:srgbClr val="2F9296"/>
            </a:solidFill>
            <a:ln w="9525">
              <a:solidFill>
                <a:srgbClr val="2F9296"/>
              </a:solidFill>
              <a:round/>
            </a:ln>
          </p:spPr>
          <p:txBody>
            <a:bodyPr anchor="ctr"/>
            <a:lstStyle/>
            <a:p>
              <a:pPr algn="ctr" eaLnBrk="1" hangingPunct="1"/>
              <a:endParaRPr lang="zh-CN" altLang="en-US">
                <a:solidFill>
                  <a:srgbClr val="FFFFFF"/>
                </a:solidFill>
                <a:latin typeface="字魂35号-经典雅黑" panose="02000000000000000000" pitchFamily="2" charset="-122"/>
                <a:ea typeface="字魂35号-经典雅黑" panose="02000000000000000000" pitchFamily="2" charset="-122"/>
                <a:sym typeface="字魂35号-经典雅黑" panose="02000000000000000000" pitchFamily="2" charset="-122"/>
              </a:endParaRPr>
            </a:p>
          </p:txBody>
        </p:sp>
        <p:sp>
          <p:nvSpPr>
            <p:cNvPr id="15" name="椭圆 33"/>
            <p:cNvSpPr>
              <a:spLocks noChangeArrowheads="1"/>
            </p:cNvSpPr>
            <p:nvPr/>
          </p:nvSpPr>
          <p:spPr bwMode="auto">
            <a:xfrm>
              <a:off x="3698334" y="500199"/>
              <a:ext cx="228600" cy="228600"/>
            </a:xfrm>
            <a:prstGeom prst="ellipse">
              <a:avLst/>
            </a:prstGeom>
            <a:solidFill>
              <a:srgbClr val="2F9296"/>
            </a:solidFill>
            <a:ln w="9525">
              <a:solidFill>
                <a:srgbClr val="2F9296"/>
              </a:solidFill>
              <a:round/>
            </a:ln>
          </p:spPr>
          <p:txBody>
            <a:bodyPr anchor="ctr"/>
            <a:lstStyle/>
            <a:p>
              <a:pPr algn="ctr" eaLnBrk="1" hangingPunct="1"/>
              <a:endParaRPr lang="zh-CN" altLang="en-US">
                <a:solidFill>
                  <a:srgbClr val="FFFFFF"/>
                </a:solidFill>
                <a:latin typeface="字魂35号-经典雅黑" panose="02000000000000000000" pitchFamily="2" charset="-122"/>
                <a:ea typeface="字魂35号-经典雅黑" panose="02000000000000000000" pitchFamily="2" charset="-122"/>
                <a:sym typeface="字魂35号-经典雅黑" panose="02000000000000000000" pitchFamily="2" charset="-122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 advClick="0" advTm="2000">
        <p:circle/>
      </p:transition>
    </mc:Choice>
    <mc:Fallback xmlns="">
      <p:transition spd="slow" advClick="0" advTm="2000">
        <p:circl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矩形 4"/>
          <p:cNvSpPr>
            <a:spLocks noChangeArrowheads="1"/>
          </p:cNvSpPr>
          <p:nvPr/>
        </p:nvSpPr>
        <p:spPr bwMode="auto">
          <a:xfrm>
            <a:off x="0" y="0"/>
            <a:ext cx="12192000" cy="5373688"/>
          </a:xfrm>
          <a:prstGeom prst="rect">
            <a:avLst/>
          </a:prstGeom>
          <a:solidFill>
            <a:srgbClr val="2F9296"/>
          </a:solidFill>
          <a:ln w="9525">
            <a:noFill/>
            <a:miter lim="800000"/>
          </a:ln>
        </p:spPr>
        <p:txBody>
          <a:bodyPr anchor="ctr"/>
          <a:lstStyle/>
          <a:p>
            <a:pPr algn="ctr" eaLnBrk="1" hangingPunct="1"/>
            <a:endParaRPr lang="zh-CN" altLang="en-US">
              <a:solidFill>
                <a:srgbClr val="FFFFFF"/>
              </a:solidFill>
              <a:latin typeface="字魂35号-经典雅黑" panose="02000000000000000000" pitchFamily="2" charset="-122"/>
              <a:ea typeface="字魂35号-经典雅黑" panose="02000000000000000000" pitchFamily="2" charset="-122"/>
              <a:sym typeface="字魂35号-经典雅黑" panose="02000000000000000000" pitchFamily="2" charset="-122"/>
            </a:endParaRPr>
          </a:p>
        </p:txBody>
      </p:sp>
      <p:grpSp>
        <p:nvGrpSpPr>
          <p:cNvPr id="22531" name="组合 8"/>
          <p:cNvGrpSpPr/>
          <p:nvPr/>
        </p:nvGrpSpPr>
        <p:grpSpPr bwMode="auto">
          <a:xfrm>
            <a:off x="955358" y="1963738"/>
            <a:ext cx="5682297" cy="1036002"/>
            <a:chOff x="0" y="-415647"/>
            <a:chExt cx="5681680" cy="1035309"/>
          </a:xfrm>
        </p:grpSpPr>
        <p:sp>
          <p:nvSpPr>
            <p:cNvPr id="22547" name="文本框 9"/>
            <p:cNvSpPr txBox="1">
              <a:spLocks noChangeArrowheads="1"/>
            </p:cNvSpPr>
            <p:nvPr/>
          </p:nvSpPr>
          <p:spPr bwMode="auto">
            <a:xfrm>
              <a:off x="0" y="-415647"/>
              <a:ext cx="4751189" cy="767836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 wrap="square">
              <a:spAutoFit/>
            </a:bodyPr>
            <a:lstStyle/>
            <a:p>
              <a:pPr eaLnBrk="1" hangingPunct="1"/>
              <a:r>
                <a:rPr lang="zh-CN" altLang="en-US" sz="4400" b="1" dirty="0">
                  <a:solidFill>
                    <a:srgbClr val="FFFFFF"/>
                  </a:solidFill>
                  <a:latin typeface="字魂35号-经典雅黑" panose="02000000000000000000" pitchFamily="2" charset="-122"/>
                  <a:ea typeface="字魂35号-经典雅黑" panose="02000000000000000000" pitchFamily="2" charset="-122"/>
                  <a:sym typeface="字魂35号-经典雅黑" panose="02000000000000000000" pitchFamily="2" charset="-122"/>
                </a:rPr>
                <a:t>项目简介</a:t>
              </a:r>
            </a:p>
          </p:txBody>
        </p:sp>
        <p:cxnSp>
          <p:nvCxnSpPr>
            <p:cNvPr id="22548" name="直接连接符 10"/>
            <p:cNvCxnSpPr>
              <a:cxnSpLocks noChangeShapeType="1"/>
            </p:cNvCxnSpPr>
            <p:nvPr/>
          </p:nvCxnSpPr>
          <p:spPr bwMode="auto">
            <a:xfrm>
              <a:off x="88572" y="612682"/>
              <a:ext cx="5593108" cy="6980"/>
            </a:xfrm>
            <a:prstGeom prst="line">
              <a:avLst/>
            </a:prstGeom>
            <a:noFill/>
            <a:ln w="28575">
              <a:solidFill>
                <a:schemeClr val="bg1"/>
              </a:solidFill>
              <a:prstDash val="dash"/>
              <a:round/>
            </a:ln>
          </p:spPr>
        </p:cxnSp>
      </p:grpSp>
      <p:cxnSp>
        <p:nvCxnSpPr>
          <p:cNvPr id="22532" name="直接连接符 12"/>
          <p:cNvCxnSpPr>
            <a:cxnSpLocks noChangeShapeType="1"/>
          </p:cNvCxnSpPr>
          <p:nvPr/>
        </p:nvCxnSpPr>
        <p:spPr bwMode="auto">
          <a:xfrm flipV="1">
            <a:off x="0" y="4572000"/>
            <a:ext cx="955675" cy="477838"/>
          </a:xfrm>
          <a:prstGeom prst="line">
            <a:avLst/>
          </a:prstGeom>
          <a:noFill/>
          <a:ln w="76200">
            <a:solidFill>
              <a:srgbClr val="25567B"/>
            </a:solidFill>
            <a:round/>
          </a:ln>
        </p:spPr>
      </p:cxnSp>
      <p:cxnSp>
        <p:nvCxnSpPr>
          <p:cNvPr id="22533" name="直接连接符 13"/>
          <p:cNvCxnSpPr>
            <a:cxnSpLocks noChangeShapeType="1"/>
          </p:cNvCxnSpPr>
          <p:nvPr/>
        </p:nvCxnSpPr>
        <p:spPr bwMode="auto">
          <a:xfrm>
            <a:off x="955675" y="4557713"/>
            <a:ext cx="1127125" cy="815975"/>
          </a:xfrm>
          <a:prstGeom prst="line">
            <a:avLst/>
          </a:prstGeom>
          <a:noFill/>
          <a:ln w="76200">
            <a:solidFill>
              <a:srgbClr val="25567B"/>
            </a:solidFill>
            <a:round/>
          </a:ln>
        </p:spPr>
      </p:cxnSp>
      <p:cxnSp>
        <p:nvCxnSpPr>
          <p:cNvPr id="22534" name="直接连接符 14"/>
          <p:cNvCxnSpPr>
            <a:cxnSpLocks noChangeShapeType="1"/>
          </p:cNvCxnSpPr>
          <p:nvPr/>
        </p:nvCxnSpPr>
        <p:spPr bwMode="auto">
          <a:xfrm flipV="1">
            <a:off x="2082800" y="4276725"/>
            <a:ext cx="1644650" cy="1096963"/>
          </a:xfrm>
          <a:prstGeom prst="line">
            <a:avLst/>
          </a:prstGeom>
          <a:noFill/>
          <a:ln w="76200">
            <a:solidFill>
              <a:srgbClr val="25567B"/>
            </a:solidFill>
            <a:round/>
          </a:ln>
        </p:spPr>
      </p:cxnSp>
      <p:cxnSp>
        <p:nvCxnSpPr>
          <p:cNvPr id="22535" name="直接连接符 15"/>
          <p:cNvCxnSpPr>
            <a:cxnSpLocks noChangeShapeType="1"/>
          </p:cNvCxnSpPr>
          <p:nvPr/>
        </p:nvCxnSpPr>
        <p:spPr bwMode="auto">
          <a:xfrm flipV="1">
            <a:off x="3713163" y="3741738"/>
            <a:ext cx="2954337" cy="520700"/>
          </a:xfrm>
          <a:prstGeom prst="line">
            <a:avLst/>
          </a:prstGeom>
          <a:noFill/>
          <a:ln w="76200">
            <a:solidFill>
              <a:srgbClr val="25567B"/>
            </a:solidFill>
            <a:round/>
          </a:ln>
        </p:spPr>
      </p:cxnSp>
      <p:cxnSp>
        <p:nvCxnSpPr>
          <p:cNvPr id="22536" name="直接连接符 16"/>
          <p:cNvCxnSpPr>
            <a:cxnSpLocks noChangeShapeType="1"/>
          </p:cNvCxnSpPr>
          <p:nvPr/>
        </p:nvCxnSpPr>
        <p:spPr bwMode="auto">
          <a:xfrm flipV="1">
            <a:off x="6667500" y="1770063"/>
            <a:ext cx="1744663" cy="1957387"/>
          </a:xfrm>
          <a:prstGeom prst="line">
            <a:avLst/>
          </a:prstGeom>
          <a:noFill/>
          <a:ln w="76200">
            <a:solidFill>
              <a:srgbClr val="25567B"/>
            </a:solidFill>
            <a:round/>
          </a:ln>
        </p:spPr>
      </p:cxnSp>
      <p:sp>
        <p:nvSpPr>
          <p:cNvPr id="22537" name="下箭头 17"/>
          <p:cNvSpPr>
            <a:spLocks noChangeArrowheads="1"/>
          </p:cNvSpPr>
          <p:nvPr/>
        </p:nvSpPr>
        <p:spPr bwMode="auto">
          <a:xfrm rot="-8438651">
            <a:off x="8194675" y="1201738"/>
            <a:ext cx="646113" cy="1030287"/>
          </a:xfrm>
          <a:prstGeom prst="downArrow">
            <a:avLst>
              <a:gd name="adj1" fmla="val 0"/>
              <a:gd name="adj2" fmla="val 102401"/>
            </a:avLst>
          </a:prstGeom>
          <a:solidFill>
            <a:srgbClr val="25567B"/>
          </a:solidFill>
          <a:ln w="9525">
            <a:noFill/>
            <a:miter lim="800000"/>
          </a:ln>
        </p:spPr>
        <p:txBody>
          <a:bodyPr anchor="ctr"/>
          <a:lstStyle/>
          <a:p>
            <a:pPr algn="ctr" eaLnBrk="1" hangingPunct="1"/>
            <a:endParaRPr lang="zh-CN" altLang="en-US">
              <a:solidFill>
                <a:srgbClr val="FFFFFF"/>
              </a:solidFill>
              <a:latin typeface="字魂35号-经典雅黑" panose="02000000000000000000" pitchFamily="2" charset="-122"/>
              <a:ea typeface="字魂35号-经典雅黑" panose="02000000000000000000" pitchFamily="2" charset="-122"/>
              <a:sym typeface="字魂35号-经典雅黑" panose="02000000000000000000" pitchFamily="2" charset="-122"/>
            </a:endParaRPr>
          </a:p>
        </p:txBody>
      </p:sp>
      <p:sp>
        <p:nvSpPr>
          <p:cNvPr id="22538" name="椭圆 18"/>
          <p:cNvSpPr>
            <a:spLocks noChangeArrowheads="1"/>
          </p:cNvSpPr>
          <p:nvPr/>
        </p:nvSpPr>
        <p:spPr bwMode="auto">
          <a:xfrm>
            <a:off x="868363" y="4452938"/>
            <a:ext cx="239712" cy="238125"/>
          </a:xfrm>
          <a:prstGeom prst="ellipse">
            <a:avLst/>
          </a:prstGeom>
          <a:solidFill>
            <a:srgbClr val="0B61A4"/>
          </a:solidFill>
          <a:ln w="9525">
            <a:noFill/>
            <a:round/>
          </a:ln>
        </p:spPr>
        <p:txBody>
          <a:bodyPr anchor="ctr"/>
          <a:lstStyle/>
          <a:p>
            <a:pPr algn="ctr" eaLnBrk="1" hangingPunct="1"/>
            <a:endParaRPr lang="zh-CN" altLang="en-US">
              <a:solidFill>
                <a:srgbClr val="FFFFFF"/>
              </a:solidFill>
              <a:latin typeface="字魂35号-经典雅黑" panose="02000000000000000000" pitchFamily="2" charset="-122"/>
              <a:ea typeface="字魂35号-经典雅黑" panose="02000000000000000000" pitchFamily="2" charset="-122"/>
              <a:sym typeface="字魂35号-经典雅黑" panose="02000000000000000000" pitchFamily="2" charset="-122"/>
            </a:endParaRPr>
          </a:p>
        </p:txBody>
      </p:sp>
      <p:sp>
        <p:nvSpPr>
          <p:cNvPr id="22539" name="椭圆 19"/>
          <p:cNvSpPr>
            <a:spLocks noChangeArrowheads="1"/>
          </p:cNvSpPr>
          <p:nvPr/>
        </p:nvSpPr>
        <p:spPr bwMode="auto">
          <a:xfrm>
            <a:off x="1962150" y="5194300"/>
            <a:ext cx="239713" cy="238125"/>
          </a:xfrm>
          <a:prstGeom prst="ellipse">
            <a:avLst/>
          </a:prstGeom>
          <a:solidFill>
            <a:srgbClr val="0B61A4"/>
          </a:solidFill>
          <a:ln w="9525">
            <a:noFill/>
            <a:round/>
          </a:ln>
        </p:spPr>
        <p:txBody>
          <a:bodyPr anchor="ctr"/>
          <a:lstStyle/>
          <a:p>
            <a:pPr algn="ctr" eaLnBrk="1" hangingPunct="1"/>
            <a:endParaRPr lang="zh-CN" altLang="en-US">
              <a:solidFill>
                <a:srgbClr val="FFFFFF"/>
              </a:solidFill>
              <a:latin typeface="字魂35号-经典雅黑" panose="02000000000000000000" pitchFamily="2" charset="-122"/>
              <a:ea typeface="字魂35号-经典雅黑" panose="02000000000000000000" pitchFamily="2" charset="-122"/>
              <a:sym typeface="字魂35号-经典雅黑" panose="02000000000000000000" pitchFamily="2" charset="-122"/>
            </a:endParaRPr>
          </a:p>
        </p:txBody>
      </p:sp>
      <p:sp>
        <p:nvSpPr>
          <p:cNvPr id="22540" name="椭圆 20"/>
          <p:cNvSpPr>
            <a:spLocks noChangeArrowheads="1"/>
          </p:cNvSpPr>
          <p:nvPr/>
        </p:nvSpPr>
        <p:spPr bwMode="auto">
          <a:xfrm>
            <a:off x="3630613" y="4157663"/>
            <a:ext cx="239712" cy="238125"/>
          </a:xfrm>
          <a:prstGeom prst="ellipse">
            <a:avLst/>
          </a:prstGeom>
          <a:solidFill>
            <a:srgbClr val="0B61A4"/>
          </a:solidFill>
          <a:ln w="9525">
            <a:noFill/>
            <a:round/>
          </a:ln>
        </p:spPr>
        <p:txBody>
          <a:bodyPr anchor="ctr"/>
          <a:lstStyle/>
          <a:p>
            <a:pPr algn="ctr" eaLnBrk="1" hangingPunct="1"/>
            <a:endParaRPr lang="zh-CN" altLang="en-US">
              <a:solidFill>
                <a:srgbClr val="FFFFFF"/>
              </a:solidFill>
              <a:latin typeface="字魂35号-经典雅黑" panose="02000000000000000000" pitchFamily="2" charset="-122"/>
              <a:ea typeface="字魂35号-经典雅黑" panose="02000000000000000000" pitchFamily="2" charset="-122"/>
              <a:sym typeface="字魂35号-经典雅黑" panose="02000000000000000000" pitchFamily="2" charset="-122"/>
            </a:endParaRPr>
          </a:p>
        </p:txBody>
      </p:sp>
      <p:sp>
        <p:nvSpPr>
          <p:cNvPr id="22541" name="椭圆 21"/>
          <p:cNvSpPr>
            <a:spLocks noChangeArrowheads="1"/>
          </p:cNvSpPr>
          <p:nvPr/>
        </p:nvSpPr>
        <p:spPr bwMode="auto">
          <a:xfrm>
            <a:off x="6548438" y="3621088"/>
            <a:ext cx="239712" cy="239712"/>
          </a:xfrm>
          <a:prstGeom prst="ellipse">
            <a:avLst/>
          </a:prstGeom>
          <a:solidFill>
            <a:srgbClr val="0B61A4"/>
          </a:solidFill>
          <a:ln w="9525">
            <a:noFill/>
            <a:round/>
          </a:ln>
        </p:spPr>
        <p:txBody>
          <a:bodyPr anchor="ctr"/>
          <a:lstStyle/>
          <a:p>
            <a:pPr algn="ctr" eaLnBrk="1" hangingPunct="1"/>
            <a:endParaRPr lang="zh-CN" altLang="en-US">
              <a:solidFill>
                <a:srgbClr val="FFFFFF"/>
              </a:solidFill>
              <a:latin typeface="字魂35号-经典雅黑" panose="02000000000000000000" pitchFamily="2" charset="-122"/>
              <a:ea typeface="字魂35号-经典雅黑" panose="02000000000000000000" pitchFamily="2" charset="-122"/>
              <a:sym typeface="字魂35号-经典雅黑" panose="02000000000000000000" pitchFamily="2" charset="-122"/>
            </a:endParaRPr>
          </a:p>
        </p:txBody>
      </p:sp>
      <p:pic>
        <p:nvPicPr>
          <p:cNvPr id="22542" name="图片 22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8472488" y="1430338"/>
            <a:ext cx="1946275" cy="5422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 advClick="0" advTm="2000">
        <p:circle/>
      </p:transition>
    </mc:Choice>
    <mc:Fallback xmlns="">
      <p:transition spd="slow" advClick="0" advTm="2000">
        <p:circl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653" name="组合 4"/>
          <p:cNvGrpSpPr/>
          <p:nvPr/>
        </p:nvGrpSpPr>
        <p:grpSpPr bwMode="auto">
          <a:xfrm>
            <a:off x="6141719" y="1812485"/>
            <a:ext cx="6050280" cy="3938585"/>
            <a:chOff x="6141719" y="-1393"/>
            <a:chExt cx="6050280" cy="3938372"/>
          </a:xfrm>
        </p:grpSpPr>
        <p:sp>
          <p:nvSpPr>
            <p:cNvPr id="27654" name="矩形 8"/>
            <p:cNvSpPr>
              <a:spLocks noChangeArrowheads="1"/>
            </p:cNvSpPr>
            <p:nvPr/>
          </p:nvSpPr>
          <p:spPr bwMode="auto">
            <a:xfrm>
              <a:off x="6141719" y="-1393"/>
              <a:ext cx="6050280" cy="3938372"/>
            </a:xfrm>
            <a:prstGeom prst="rect">
              <a:avLst/>
            </a:prstGeom>
            <a:solidFill>
              <a:srgbClr val="2F9296"/>
            </a:solidFill>
            <a:ln w="9525">
              <a:noFill/>
              <a:miter lim="800000"/>
            </a:ln>
          </p:spPr>
          <p:txBody>
            <a:bodyPr anchor="ctr"/>
            <a:lstStyle/>
            <a:p>
              <a:pPr algn="ctr" eaLnBrk="1" hangingPunct="1"/>
              <a:r>
                <a:rPr lang="en-US" altLang="zh-CN">
                  <a:solidFill>
                    <a:srgbClr val="FFFFFF"/>
                  </a:solidFill>
                  <a:latin typeface="字魂35号-经典雅黑" panose="02000000000000000000" pitchFamily="2" charset="-122"/>
                  <a:ea typeface="字魂35号-经典雅黑" panose="02000000000000000000" pitchFamily="2" charset="-122"/>
                  <a:sym typeface="字魂35号-经典雅黑" panose="02000000000000000000" pitchFamily="2" charset="-122"/>
                </a:rPr>
                <a:t> </a:t>
              </a:r>
            </a:p>
          </p:txBody>
        </p:sp>
        <p:sp>
          <p:nvSpPr>
            <p:cNvPr id="27655" name="文本框 10"/>
            <p:cNvSpPr txBox="1">
              <a:spLocks noChangeArrowheads="1"/>
            </p:cNvSpPr>
            <p:nvPr/>
          </p:nvSpPr>
          <p:spPr bwMode="auto">
            <a:xfrm>
              <a:off x="6575118" y="375778"/>
              <a:ext cx="2377440" cy="398758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>
              <a:spAutoFit/>
            </a:bodyPr>
            <a:lstStyle/>
            <a:p>
              <a:pPr eaLnBrk="1" hangingPunct="1"/>
              <a:r>
                <a:rPr lang="zh-CN" altLang="en-US" sz="2000" b="1">
                  <a:solidFill>
                    <a:srgbClr val="FFFFFF"/>
                  </a:solidFill>
                  <a:latin typeface="字魂35号-经典雅黑" panose="02000000000000000000" pitchFamily="2" charset="-122"/>
                  <a:ea typeface="字魂35号-经典雅黑" panose="02000000000000000000" pitchFamily="2" charset="-122"/>
                  <a:sym typeface="字魂35号-经典雅黑" panose="02000000000000000000" pitchFamily="2" charset="-122"/>
                </a:rPr>
                <a:t>项目简介</a:t>
              </a:r>
            </a:p>
          </p:txBody>
        </p:sp>
        <p:sp>
          <p:nvSpPr>
            <p:cNvPr id="27656" name="矩形 11"/>
            <p:cNvSpPr>
              <a:spLocks noChangeArrowheads="1"/>
            </p:cNvSpPr>
            <p:nvPr/>
          </p:nvSpPr>
          <p:spPr bwMode="auto">
            <a:xfrm>
              <a:off x="6491298" y="774536"/>
              <a:ext cx="4961866" cy="954055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>
              <a:spAutoFit/>
            </a:bodyPr>
            <a:lstStyle/>
            <a:p>
              <a:r>
                <a:rPr lang="en-US" altLang="zh-CN" sz="1400" dirty="0" err="1" smtClean="0">
                  <a:solidFill>
                    <a:srgbClr val="FFFFFF"/>
                  </a:solidFill>
                  <a:latin typeface="字魂35号-经典雅黑" panose="02000000000000000000" pitchFamily="2" charset="-122"/>
                  <a:ea typeface="字魂35号-经典雅黑" panose="02000000000000000000" pitchFamily="2" charset="-122"/>
                  <a:sym typeface="字魂35号-经典雅黑" panose="02000000000000000000" pitchFamily="2" charset="-122"/>
                </a:rPr>
                <a:t>Hilink</a:t>
              </a:r>
              <a:r>
                <a:rPr lang="zh-CN" altLang="en-US" sz="1400" dirty="0" smtClean="0">
                  <a:solidFill>
                    <a:srgbClr val="FFFFFF"/>
                  </a:solidFill>
                  <a:latin typeface="字魂35号-经典雅黑" panose="02000000000000000000" pitchFamily="2" charset="-122"/>
                  <a:ea typeface="字魂35号-经典雅黑" panose="02000000000000000000" pitchFamily="2" charset="-122"/>
                  <a:sym typeface="字魂35号-经典雅黑" panose="02000000000000000000" pitchFamily="2" charset="-122"/>
                </a:rPr>
                <a:t>智能枕头套件</a:t>
              </a:r>
              <a:r>
                <a:rPr lang="zh-CN" altLang="en-US" sz="1400" dirty="0" smtClean="0">
                  <a:solidFill>
                    <a:srgbClr val="FFFFFF"/>
                  </a:solidFill>
                  <a:latin typeface="字魂35号-经典雅黑" panose="02000000000000000000" pitchFamily="2" charset="-122"/>
                  <a:ea typeface="字魂35号-经典雅黑" panose="02000000000000000000" pitchFamily="2" charset="-122"/>
                  <a:sym typeface="字魂35号-经典雅黑" panose="02000000000000000000" pitchFamily="2" charset="-122"/>
                </a:rPr>
                <a:t>：接入华为</a:t>
              </a:r>
              <a:r>
                <a:rPr lang="en-US" altLang="zh-CN" sz="1400" dirty="0" err="1" smtClean="0">
                  <a:solidFill>
                    <a:srgbClr val="FFFFFF"/>
                  </a:solidFill>
                  <a:latin typeface="字魂35号-经典雅黑" panose="02000000000000000000" pitchFamily="2" charset="-122"/>
                  <a:ea typeface="字魂35号-经典雅黑" panose="02000000000000000000" pitchFamily="2" charset="-122"/>
                  <a:sym typeface="字魂35号-经典雅黑" panose="02000000000000000000" pitchFamily="2" charset="-122"/>
                </a:rPr>
                <a:t>hilink</a:t>
              </a:r>
              <a:r>
                <a:rPr lang="zh-CN" altLang="en-US" sz="1400" dirty="0" smtClean="0">
                  <a:solidFill>
                    <a:srgbClr val="FFFFFF"/>
                  </a:solidFill>
                  <a:latin typeface="字魂35号-经典雅黑" panose="02000000000000000000" pitchFamily="2" charset="-122"/>
                  <a:ea typeface="字魂35号-经典雅黑" panose="02000000000000000000" pitchFamily="2" charset="-122"/>
                  <a:sym typeface="字魂35号-经典雅黑" panose="02000000000000000000" pitchFamily="2" charset="-122"/>
                </a:rPr>
                <a:t>生态的智能枕头项目</a:t>
              </a:r>
              <a:endParaRPr lang="en-US" altLang="zh-CN" sz="1400" dirty="0" smtClean="0">
                <a:solidFill>
                  <a:srgbClr val="FFFFFF"/>
                </a:solidFill>
                <a:latin typeface="字魂35号-经典雅黑" panose="02000000000000000000" pitchFamily="2" charset="-122"/>
                <a:ea typeface="字魂35号-经典雅黑" panose="02000000000000000000" pitchFamily="2" charset="-122"/>
                <a:sym typeface="字魂35号-经典雅黑" panose="02000000000000000000" pitchFamily="2" charset="-122"/>
              </a:endParaRPr>
            </a:p>
            <a:p>
              <a:r>
                <a:rPr lang="zh-CN" altLang="en-US" sz="1400" dirty="0" smtClean="0">
                  <a:solidFill>
                    <a:srgbClr val="FFFFFF"/>
                  </a:solidFill>
                  <a:latin typeface="字魂35号-经典雅黑" panose="02000000000000000000" pitchFamily="2" charset="-122"/>
                  <a:ea typeface="字魂35号-经典雅黑" panose="02000000000000000000" pitchFamily="2" charset="-122"/>
                  <a:sym typeface="字魂35号-经典雅黑" panose="02000000000000000000" pitchFamily="2" charset="-122"/>
                </a:rPr>
                <a:t>该</a:t>
              </a:r>
              <a:r>
                <a:rPr lang="zh-CN" altLang="en-US" sz="1400" dirty="0">
                  <a:solidFill>
                    <a:srgbClr val="FFFFFF"/>
                  </a:solidFill>
                  <a:latin typeface="字魂35号-经典雅黑" panose="02000000000000000000" pitchFamily="2" charset="-122"/>
                  <a:ea typeface="字魂35号-经典雅黑" panose="02000000000000000000" pitchFamily="2" charset="-122"/>
                  <a:sym typeface="字魂35号-经典雅黑" panose="02000000000000000000" pitchFamily="2" charset="-122"/>
                </a:rPr>
                <a:t>模组主要通过嵌入品牌方枕头，实现产品化</a:t>
              </a:r>
              <a:r>
                <a:rPr lang="en-US" altLang="zh-CN" sz="1400" dirty="0">
                  <a:solidFill>
                    <a:srgbClr val="FFFFFF"/>
                  </a:solidFill>
                  <a:latin typeface="字魂35号-经典雅黑" panose="02000000000000000000" pitchFamily="2" charset="-122"/>
                  <a:ea typeface="字魂35号-经典雅黑" panose="02000000000000000000" pitchFamily="2" charset="-122"/>
                  <a:sym typeface="字魂35号-经典雅黑" panose="02000000000000000000" pitchFamily="2" charset="-122"/>
                </a:rPr>
                <a:t>,</a:t>
              </a:r>
              <a:r>
                <a:rPr lang="zh-CN" altLang="en-US" sz="1400" dirty="0">
                  <a:solidFill>
                    <a:srgbClr val="FFFFFF"/>
                  </a:solidFill>
                  <a:latin typeface="字魂35号-经典雅黑" panose="02000000000000000000" pitchFamily="2" charset="-122"/>
                  <a:ea typeface="字魂35号-经典雅黑" panose="02000000000000000000" pitchFamily="2" charset="-122"/>
                  <a:sym typeface="字魂35号-经典雅黑" panose="02000000000000000000" pitchFamily="2" charset="-122"/>
                </a:rPr>
                <a:t>需兼容乳胶、记忆棉、海绵</a:t>
              </a:r>
              <a:r>
                <a:rPr lang="zh-CN" altLang="en-US" sz="1400" dirty="0" smtClean="0">
                  <a:solidFill>
                    <a:srgbClr val="FFFFFF"/>
                  </a:solidFill>
                  <a:latin typeface="字魂35号-经典雅黑" panose="02000000000000000000" pitchFamily="2" charset="-122"/>
                  <a:ea typeface="字魂35号-经典雅黑" panose="02000000000000000000" pitchFamily="2" charset="-122"/>
                  <a:sym typeface="字魂35号-经典雅黑" panose="02000000000000000000" pitchFamily="2" charset="-122"/>
                </a:rPr>
                <a:t>等</a:t>
              </a:r>
              <a:endParaRPr lang="en-US" altLang="zh-CN" sz="1400" dirty="0" smtClean="0">
                <a:solidFill>
                  <a:srgbClr val="FFFFFF"/>
                </a:solidFill>
                <a:latin typeface="字魂35号-经典雅黑" panose="02000000000000000000" pitchFamily="2" charset="-122"/>
                <a:ea typeface="字魂35号-经典雅黑" panose="02000000000000000000" pitchFamily="2" charset="-122"/>
                <a:sym typeface="字魂35号-经典雅黑" panose="02000000000000000000" pitchFamily="2" charset="-122"/>
              </a:endParaRPr>
            </a:p>
            <a:p>
              <a:r>
                <a:rPr lang="zh-CN" altLang="en-US" sz="1400" dirty="0" smtClean="0">
                  <a:solidFill>
                    <a:srgbClr val="FFFFFF"/>
                  </a:solidFill>
                  <a:latin typeface="字魂35号-经典雅黑" panose="02000000000000000000" pitchFamily="2" charset="-122"/>
                  <a:ea typeface="字魂35号-经典雅黑" panose="02000000000000000000" pitchFamily="2" charset="-122"/>
                  <a:sym typeface="字魂35号-经典雅黑" panose="02000000000000000000" pitchFamily="2" charset="-122"/>
                </a:rPr>
                <a:t>产品由“智能终端</a:t>
              </a:r>
              <a:r>
                <a:rPr lang="en-US" altLang="zh-CN" sz="1400" dirty="0" smtClean="0">
                  <a:solidFill>
                    <a:srgbClr val="FFFFFF"/>
                  </a:solidFill>
                  <a:latin typeface="字魂35号-经典雅黑" panose="02000000000000000000" pitchFamily="2" charset="-122"/>
                  <a:ea typeface="字魂35号-经典雅黑" panose="02000000000000000000" pitchFamily="2" charset="-122"/>
                  <a:sym typeface="字魂35号-经典雅黑" panose="02000000000000000000" pitchFamily="2" charset="-122"/>
                </a:rPr>
                <a:t>+</a:t>
              </a:r>
              <a:r>
                <a:rPr lang="zh-CN" altLang="en-US" sz="1400" dirty="0" smtClean="0">
                  <a:solidFill>
                    <a:srgbClr val="FFFFFF"/>
                  </a:solidFill>
                  <a:latin typeface="字魂35号-经典雅黑" panose="02000000000000000000" pitchFamily="2" charset="-122"/>
                  <a:ea typeface="字魂35号-经典雅黑" panose="02000000000000000000" pitchFamily="2" charset="-122"/>
                  <a:sym typeface="字魂35号-经典雅黑" panose="02000000000000000000" pitchFamily="2" charset="-122"/>
                </a:rPr>
                <a:t>传感器”实现</a:t>
              </a:r>
              <a:endParaRPr lang="en-US" altLang="zh-CN" sz="1400" dirty="0" smtClean="0">
                <a:solidFill>
                  <a:srgbClr val="FFFFFF"/>
                </a:solidFill>
                <a:latin typeface="字魂35号-经典雅黑" panose="02000000000000000000" pitchFamily="2" charset="-122"/>
                <a:ea typeface="字魂35号-经典雅黑" panose="02000000000000000000" pitchFamily="2" charset="-122"/>
                <a:sym typeface="字魂35号-经典雅黑" panose="02000000000000000000" pitchFamily="2" charset="-122"/>
              </a:endParaRPr>
            </a:p>
          </p:txBody>
        </p:sp>
        <p:sp>
          <p:nvSpPr>
            <p:cNvPr id="27657" name="椭圆 12"/>
            <p:cNvSpPr>
              <a:spLocks noChangeArrowheads="1"/>
            </p:cNvSpPr>
            <p:nvPr/>
          </p:nvSpPr>
          <p:spPr bwMode="auto">
            <a:xfrm>
              <a:off x="6407478" y="1363597"/>
              <a:ext cx="167640" cy="167640"/>
            </a:xfrm>
            <a:prstGeom prst="ellipse">
              <a:avLst/>
            </a:prstGeom>
            <a:solidFill>
              <a:schemeClr val="bg1"/>
            </a:solidFill>
            <a:ln w="9525">
              <a:noFill/>
              <a:round/>
            </a:ln>
          </p:spPr>
          <p:txBody>
            <a:bodyPr anchor="ctr"/>
            <a:lstStyle/>
            <a:p>
              <a:pPr algn="ctr" eaLnBrk="1" hangingPunct="1"/>
              <a:endParaRPr lang="zh-CN" altLang="en-US">
                <a:solidFill>
                  <a:srgbClr val="FFFFFF"/>
                </a:solidFill>
                <a:latin typeface="字魂35号-经典雅黑" panose="02000000000000000000" pitchFamily="2" charset="-122"/>
                <a:ea typeface="字魂35号-经典雅黑" panose="02000000000000000000" pitchFamily="2" charset="-122"/>
                <a:sym typeface="字魂35号-经典雅黑" panose="02000000000000000000" pitchFamily="2" charset="-122"/>
              </a:endParaRPr>
            </a:p>
          </p:txBody>
        </p:sp>
      </p:grpSp>
      <p:sp>
        <p:nvSpPr>
          <p:cNvPr id="20482" name="矩形 5"/>
          <p:cNvSpPr>
            <a:spLocks noChangeArrowheads="1"/>
          </p:cNvSpPr>
          <p:nvPr/>
        </p:nvSpPr>
        <p:spPr bwMode="auto">
          <a:xfrm>
            <a:off x="0" y="238125"/>
            <a:ext cx="352425" cy="400050"/>
          </a:xfrm>
          <a:prstGeom prst="rect">
            <a:avLst/>
          </a:prstGeom>
          <a:solidFill>
            <a:srgbClr val="2F9296"/>
          </a:solidFill>
          <a:ln w="9525">
            <a:noFill/>
            <a:miter lim="800000"/>
          </a:ln>
        </p:spPr>
        <p:txBody>
          <a:bodyPr anchor="ctr"/>
          <a:lstStyle/>
          <a:p>
            <a:pPr algn="ctr" eaLnBrk="1" hangingPunct="1"/>
            <a:endParaRPr lang="zh-CN" altLang="en-US">
              <a:solidFill>
                <a:srgbClr val="FFFFFF"/>
              </a:solidFill>
              <a:latin typeface="字魂35号-经典雅黑" panose="02000000000000000000" pitchFamily="2" charset="-122"/>
              <a:ea typeface="字魂35号-经典雅黑" panose="02000000000000000000" pitchFamily="2" charset="-122"/>
              <a:sym typeface="字魂35号-经典雅黑" panose="02000000000000000000" pitchFamily="2" charset="-122"/>
            </a:endParaRPr>
          </a:p>
        </p:txBody>
      </p:sp>
      <p:sp>
        <p:nvSpPr>
          <p:cNvPr id="20483" name="矩形 6"/>
          <p:cNvSpPr>
            <a:spLocks noChangeArrowheads="1"/>
          </p:cNvSpPr>
          <p:nvPr/>
        </p:nvSpPr>
        <p:spPr bwMode="auto">
          <a:xfrm>
            <a:off x="419100" y="238125"/>
            <a:ext cx="123825" cy="400050"/>
          </a:xfrm>
          <a:prstGeom prst="rect">
            <a:avLst/>
          </a:prstGeom>
          <a:solidFill>
            <a:srgbClr val="46B7B9"/>
          </a:solidFill>
          <a:ln w="9525">
            <a:noFill/>
            <a:miter lim="800000"/>
          </a:ln>
        </p:spPr>
        <p:txBody>
          <a:bodyPr anchor="ctr"/>
          <a:lstStyle/>
          <a:p>
            <a:pPr algn="ctr" eaLnBrk="1" hangingPunct="1"/>
            <a:endParaRPr lang="zh-CN" altLang="en-US">
              <a:solidFill>
                <a:srgbClr val="FFFFFF"/>
              </a:solidFill>
              <a:latin typeface="字魂35号-经典雅黑" panose="02000000000000000000" pitchFamily="2" charset="-122"/>
              <a:ea typeface="字魂35号-经典雅黑" panose="02000000000000000000" pitchFamily="2" charset="-122"/>
              <a:sym typeface="字魂35号-经典雅黑" panose="02000000000000000000" pitchFamily="2" charset="-122"/>
            </a:endParaRPr>
          </a:p>
        </p:txBody>
      </p:sp>
      <p:sp>
        <p:nvSpPr>
          <p:cNvPr id="20484" name="文本框 7"/>
          <p:cNvSpPr txBox="1">
            <a:spLocks noChangeArrowheads="1"/>
          </p:cNvSpPr>
          <p:nvPr/>
        </p:nvSpPr>
        <p:spPr bwMode="auto">
          <a:xfrm>
            <a:off x="609600" y="207963"/>
            <a:ext cx="2693988" cy="460375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>
            <a:spAutoFit/>
          </a:bodyPr>
          <a:lstStyle/>
          <a:p>
            <a:pPr eaLnBrk="1" hangingPunct="1"/>
            <a:r>
              <a:rPr lang="zh-CN" altLang="en-US" sz="2400" b="1" dirty="0">
                <a:solidFill>
                  <a:srgbClr val="2F9296"/>
                </a:solidFill>
                <a:latin typeface="字魂35号-经典雅黑" panose="02000000000000000000" pitchFamily="2" charset="-122"/>
                <a:ea typeface="字魂35号-经典雅黑" panose="02000000000000000000" pitchFamily="2" charset="-122"/>
                <a:sym typeface="字魂35号-经典雅黑" panose="02000000000000000000" pitchFamily="2" charset="-122"/>
              </a:rPr>
              <a:t>项目简介</a:t>
            </a:r>
          </a:p>
        </p:txBody>
      </p:sp>
      <p:sp>
        <p:nvSpPr>
          <p:cNvPr id="2" name="矩形 1"/>
          <p:cNvSpPr/>
          <p:nvPr/>
        </p:nvSpPr>
        <p:spPr bwMode="auto">
          <a:xfrm>
            <a:off x="0" y="1812485"/>
            <a:ext cx="6141719" cy="3938585"/>
          </a:xfrm>
          <a:prstGeom prst="rect">
            <a:avLst/>
          </a:prstGeom>
          <a:blipFill>
            <a:blip r:embed="rId3"/>
            <a:stretch>
              <a:fillRect/>
            </a:stretch>
          </a:blip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</p:spPr>
        <p:txBody>
          <a:bodyPr vert="horz" wrap="square" lIns="91440" tIns="45720" rIns="91440" bIns="45720" numCol="1" rtlCol="0" anchor="t" anchorCtr="0" compatLnSpc="1"/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</a:pPr>
            <a:endParaRPr kumimoji="0" lang="zh-CN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Calibri" panose="020F0502020204030204" charset="0"/>
              <a:ea typeface="宋体" panose="02010600030101010101" pitchFamily="2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 advClick="0" advTm="2000">
        <p:circle/>
      </p:transition>
    </mc:Choice>
    <mc:Fallback xmlns="">
      <p:transition spd="slow" advClick="0" advTm="2000">
        <p:circl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矩形 4"/>
          <p:cNvSpPr>
            <a:spLocks noChangeArrowheads="1"/>
          </p:cNvSpPr>
          <p:nvPr/>
        </p:nvSpPr>
        <p:spPr bwMode="auto">
          <a:xfrm>
            <a:off x="0" y="0"/>
            <a:ext cx="12192000" cy="5373688"/>
          </a:xfrm>
          <a:prstGeom prst="rect">
            <a:avLst/>
          </a:prstGeom>
          <a:solidFill>
            <a:srgbClr val="2F9296"/>
          </a:solidFill>
          <a:ln w="9525">
            <a:noFill/>
            <a:miter lim="800000"/>
          </a:ln>
        </p:spPr>
        <p:txBody>
          <a:bodyPr anchor="ctr"/>
          <a:lstStyle/>
          <a:p>
            <a:pPr algn="ctr" eaLnBrk="1" hangingPunct="1"/>
            <a:endParaRPr lang="zh-CN" altLang="en-US">
              <a:solidFill>
                <a:srgbClr val="FFFFFF"/>
              </a:solidFill>
              <a:latin typeface="字魂35号-经典雅黑" panose="02000000000000000000" pitchFamily="2" charset="-122"/>
              <a:ea typeface="字魂35号-经典雅黑" panose="02000000000000000000" pitchFamily="2" charset="-122"/>
              <a:sym typeface="字魂35号-经典雅黑" panose="02000000000000000000" pitchFamily="2" charset="-122"/>
            </a:endParaRPr>
          </a:p>
        </p:txBody>
      </p:sp>
      <p:grpSp>
        <p:nvGrpSpPr>
          <p:cNvPr id="22531" name="组合 8"/>
          <p:cNvGrpSpPr/>
          <p:nvPr/>
        </p:nvGrpSpPr>
        <p:grpSpPr bwMode="auto">
          <a:xfrm>
            <a:off x="955358" y="1963738"/>
            <a:ext cx="5682297" cy="1036002"/>
            <a:chOff x="0" y="-415647"/>
            <a:chExt cx="5681680" cy="1035309"/>
          </a:xfrm>
        </p:grpSpPr>
        <p:sp>
          <p:nvSpPr>
            <p:cNvPr id="22547" name="文本框 9"/>
            <p:cNvSpPr txBox="1">
              <a:spLocks noChangeArrowheads="1"/>
            </p:cNvSpPr>
            <p:nvPr/>
          </p:nvSpPr>
          <p:spPr bwMode="auto">
            <a:xfrm>
              <a:off x="0" y="-415647"/>
              <a:ext cx="4751189" cy="767836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 wrap="square">
              <a:spAutoFit/>
            </a:bodyPr>
            <a:lstStyle/>
            <a:p>
              <a:pPr eaLnBrk="1" hangingPunct="1"/>
              <a:r>
                <a:rPr lang="zh-CN" altLang="en-US" sz="4400" b="1" dirty="0">
                  <a:solidFill>
                    <a:srgbClr val="FFFFFF"/>
                  </a:solidFill>
                  <a:latin typeface="字魂35号-经典雅黑" panose="02000000000000000000" pitchFamily="2" charset="-122"/>
                  <a:ea typeface="字魂35号-经典雅黑" panose="02000000000000000000" pitchFamily="2" charset="-122"/>
                  <a:sym typeface="字魂35号-经典雅黑" panose="02000000000000000000" pitchFamily="2" charset="-122"/>
                </a:rPr>
                <a:t>项目完成具体情况</a:t>
              </a:r>
            </a:p>
          </p:txBody>
        </p:sp>
        <p:cxnSp>
          <p:nvCxnSpPr>
            <p:cNvPr id="22548" name="直接连接符 10"/>
            <p:cNvCxnSpPr>
              <a:cxnSpLocks noChangeShapeType="1"/>
            </p:cNvCxnSpPr>
            <p:nvPr/>
          </p:nvCxnSpPr>
          <p:spPr bwMode="auto">
            <a:xfrm>
              <a:off x="88572" y="612682"/>
              <a:ext cx="5593108" cy="6980"/>
            </a:xfrm>
            <a:prstGeom prst="line">
              <a:avLst/>
            </a:prstGeom>
            <a:noFill/>
            <a:ln w="28575">
              <a:solidFill>
                <a:schemeClr val="bg1"/>
              </a:solidFill>
              <a:prstDash val="dash"/>
              <a:round/>
            </a:ln>
          </p:spPr>
        </p:cxnSp>
      </p:grpSp>
      <p:cxnSp>
        <p:nvCxnSpPr>
          <p:cNvPr id="22532" name="直接连接符 12"/>
          <p:cNvCxnSpPr>
            <a:cxnSpLocks noChangeShapeType="1"/>
          </p:cNvCxnSpPr>
          <p:nvPr/>
        </p:nvCxnSpPr>
        <p:spPr bwMode="auto">
          <a:xfrm flipV="1">
            <a:off x="0" y="4572000"/>
            <a:ext cx="955675" cy="477838"/>
          </a:xfrm>
          <a:prstGeom prst="line">
            <a:avLst/>
          </a:prstGeom>
          <a:noFill/>
          <a:ln w="76200">
            <a:solidFill>
              <a:srgbClr val="25567B"/>
            </a:solidFill>
            <a:round/>
          </a:ln>
        </p:spPr>
      </p:cxnSp>
      <p:cxnSp>
        <p:nvCxnSpPr>
          <p:cNvPr id="22533" name="直接连接符 13"/>
          <p:cNvCxnSpPr>
            <a:cxnSpLocks noChangeShapeType="1"/>
          </p:cNvCxnSpPr>
          <p:nvPr/>
        </p:nvCxnSpPr>
        <p:spPr bwMode="auto">
          <a:xfrm>
            <a:off x="955675" y="4557713"/>
            <a:ext cx="1127125" cy="815975"/>
          </a:xfrm>
          <a:prstGeom prst="line">
            <a:avLst/>
          </a:prstGeom>
          <a:noFill/>
          <a:ln w="76200">
            <a:solidFill>
              <a:srgbClr val="25567B"/>
            </a:solidFill>
            <a:round/>
          </a:ln>
        </p:spPr>
      </p:cxnSp>
      <p:cxnSp>
        <p:nvCxnSpPr>
          <p:cNvPr id="22534" name="直接连接符 14"/>
          <p:cNvCxnSpPr>
            <a:cxnSpLocks noChangeShapeType="1"/>
          </p:cNvCxnSpPr>
          <p:nvPr/>
        </p:nvCxnSpPr>
        <p:spPr bwMode="auto">
          <a:xfrm flipV="1">
            <a:off x="2082800" y="4276725"/>
            <a:ext cx="1644650" cy="1096963"/>
          </a:xfrm>
          <a:prstGeom prst="line">
            <a:avLst/>
          </a:prstGeom>
          <a:noFill/>
          <a:ln w="76200">
            <a:solidFill>
              <a:srgbClr val="25567B"/>
            </a:solidFill>
            <a:round/>
          </a:ln>
        </p:spPr>
      </p:cxnSp>
      <p:cxnSp>
        <p:nvCxnSpPr>
          <p:cNvPr id="22535" name="直接连接符 15"/>
          <p:cNvCxnSpPr>
            <a:cxnSpLocks noChangeShapeType="1"/>
          </p:cNvCxnSpPr>
          <p:nvPr/>
        </p:nvCxnSpPr>
        <p:spPr bwMode="auto">
          <a:xfrm flipV="1">
            <a:off x="3713163" y="3741738"/>
            <a:ext cx="2954337" cy="520700"/>
          </a:xfrm>
          <a:prstGeom prst="line">
            <a:avLst/>
          </a:prstGeom>
          <a:noFill/>
          <a:ln w="76200">
            <a:solidFill>
              <a:srgbClr val="25567B"/>
            </a:solidFill>
            <a:round/>
          </a:ln>
        </p:spPr>
      </p:cxnSp>
      <p:cxnSp>
        <p:nvCxnSpPr>
          <p:cNvPr id="22536" name="直接连接符 16"/>
          <p:cNvCxnSpPr>
            <a:cxnSpLocks noChangeShapeType="1"/>
          </p:cNvCxnSpPr>
          <p:nvPr/>
        </p:nvCxnSpPr>
        <p:spPr bwMode="auto">
          <a:xfrm flipV="1">
            <a:off x="6667500" y="1770063"/>
            <a:ext cx="1744663" cy="1957387"/>
          </a:xfrm>
          <a:prstGeom prst="line">
            <a:avLst/>
          </a:prstGeom>
          <a:noFill/>
          <a:ln w="76200">
            <a:solidFill>
              <a:srgbClr val="25567B"/>
            </a:solidFill>
            <a:round/>
          </a:ln>
        </p:spPr>
      </p:cxnSp>
      <p:sp>
        <p:nvSpPr>
          <p:cNvPr id="22537" name="下箭头 17"/>
          <p:cNvSpPr>
            <a:spLocks noChangeArrowheads="1"/>
          </p:cNvSpPr>
          <p:nvPr/>
        </p:nvSpPr>
        <p:spPr bwMode="auto">
          <a:xfrm rot="-8438651">
            <a:off x="8194675" y="1201738"/>
            <a:ext cx="646113" cy="1030287"/>
          </a:xfrm>
          <a:prstGeom prst="downArrow">
            <a:avLst>
              <a:gd name="adj1" fmla="val 0"/>
              <a:gd name="adj2" fmla="val 102401"/>
            </a:avLst>
          </a:prstGeom>
          <a:solidFill>
            <a:srgbClr val="25567B"/>
          </a:solidFill>
          <a:ln w="9525">
            <a:noFill/>
            <a:miter lim="800000"/>
          </a:ln>
        </p:spPr>
        <p:txBody>
          <a:bodyPr anchor="ctr"/>
          <a:lstStyle/>
          <a:p>
            <a:pPr algn="ctr" eaLnBrk="1" hangingPunct="1"/>
            <a:endParaRPr lang="zh-CN" altLang="en-US">
              <a:solidFill>
                <a:srgbClr val="FFFFFF"/>
              </a:solidFill>
              <a:latin typeface="字魂35号-经典雅黑" panose="02000000000000000000" pitchFamily="2" charset="-122"/>
              <a:ea typeface="字魂35号-经典雅黑" panose="02000000000000000000" pitchFamily="2" charset="-122"/>
              <a:sym typeface="字魂35号-经典雅黑" panose="02000000000000000000" pitchFamily="2" charset="-122"/>
            </a:endParaRPr>
          </a:p>
        </p:txBody>
      </p:sp>
      <p:sp>
        <p:nvSpPr>
          <p:cNvPr id="22538" name="椭圆 18"/>
          <p:cNvSpPr>
            <a:spLocks noChangeArrowheads="1"/>
          </p:cNvSpPr>
          <p:nvPr/>
        </p:nvSpPr>
        <p:spPr bwMode="auto">
          <a:xfrm>
            <a:off x="868363" y="4452938"/>
            <a:ext cx="239712" cy="238125"/>
          </a:xfrm>
          <a:prstGeom prst="ellipse">
            <a:avLst/>
          </a:prstGeom>
          <a:solidFill>
            <a:srgbClr val="0B61A4"/>
          </a:solidFill>
          <a:ln w="9525">
            <a:noFill/>
            <a:round/>
          </a:ln>
        </p:spPr>
        <p:txBody>
          <a:bodyPr anchor="ctr"/>
          <a:lstStyle/>
          <a:p>
            <a:pPr algn="ctr" eaLnBrk="1" hangingPunct="1"/>
            <a:endParaRPr lang="zh-CN" altLang="en-US">
              <a:solidFill>
                <a:srgbClr val="FFFFFF"/>
              </a:solidFill>
              <a:latin typeface="字魂35号-经典雅黑" panose="02000000000000000000" pitchFamily="2" charset="-122"/>
              <a:ea typeface="字魂35号-经典雅黑" panose="02000000000000000000" pitchFamily="2" charset="-122"/>
              <a:sym typeface="字魂35号-经典雅黑" panose="02000000000000000000" pitchFamily="2" charset="-122"/>
            </a:endParaRPr>
          </a:p>
        </p:txBody>
      </p:sp>
      <p:sp>
        <p:nvSpPr>
          <p:cNvPr id="22539" name="椭圆 19"/>
          <p:cNvSpPr>
            <a:spLocks noChangeArrowheads="1"/>
          </p:cNvSpPr>
          <p:nvPr/>
        </p:nvSpPr>
        <p:spPr bwMode="auto">
          <a:xfrm>
            <a:off x="1962150" y="5194300"/>
            <a:ext cx="239713" cy="238125"/>
          </a:xfrm>
          <a:prstGeom prst="ellipse">
            <a:avLst/>
          </a:prstGeom>
          <a:solidFill>
            <a:srgbClr val="0B61A4"/>
          </a:solidFill>
          <a:ln w="9525">
            <a:noFill/>
            <a:round/>
          </a:ln>
        </p:spPr>
        <p:txBody>
          <a:bodyPr anchor="ctr"/>
          <a:lstStyle/>
          <a:p>
            <a:pPr algn="ctr" eaLnBrk="1" hangingPunct="1"/>
            <a:endParaRPr lang="zh-CN" altLang="en-US">
              <a:solidFill>
                <a:srgbClr val="FFFFFF"/>
              </a:solidFill>
              <a:latin typeface="字魂35号-经典雅黑" panose="02000000000000000000" pitchFamily="2" charset="-122"/>
              <a:ea typeface="字魂35号-经典雅黑" panose="02000000000000000000" pitchFamily="2" charset="-122"/>
              <a:sym typeface="字魂35号-经典雅黑" panose="02000000000000000000" pitchFamily="2" charset="-122"/>
            </a:endParaRPr>
          </a:p>
        </p:txBody>
      </p:sp>
      <p:sp>
        <p:nvSpPr>
          <p:cNvPr id="22540" name="椭圆 20"/>
          <p:cNvSpPr>
            <a:spLocks noChangeArrowheads="1"/>
          </p:cNvSpPr>
          <p:nvPr/>
        </p:nvSpPr>
        <p:spPr bwMode="auto">
          <a:xfrm>
            <a:off x="3630613" y="4157663"/>
            <a:ext cx="239712" cy="238125"/>
          </a:xfrm>
          <a:prstGeom prst="ellipse">
            <a:avLst/>
          </a:prstGeom>
          <a:solidFill>
            <a:srgbClr val="0B61A4"/>
          </a:solidFill>
          <a:ln w="9525">
            <a:noFill/>
            <a:round/>
          </a:ln>
        </p:spPr>
        <p:txBody>
          <a:bodyPr anchor="ctr"/>
          <a:lstStyle/>
          <a:p>
            <a:pPr algn="ctr" eaLnBrk="1" hangingPunct="1"/>
            <a:endParaRPr lang="zh-CN" altLang="en-US">
              <a:solidFill>
                <a:srgbClr val="FFFFFF"/>
              </a:solidFill>
              <a:latin typeface="字魂35号-经典雅黑" panose="02000000000000000000" pitchFamily="2" charset="-122"/>
              <a:ea typeface="字魂35号-经典雅黑" panose="02000000000000000000" pitchFamily="2" charset="-122"/>
              <a:sym typeface="字魂35号-经典雅黑" panose="02000000000000000000" pitchFamily="2" charset="-122"/>
            </a:endParaRPr>
          </a:p>
        </p:txBody>
      </p:sp>
      <p:sp>
        <p:nvSpPr>
          <p:cNvPr id="22541" name="椭圆 21"/>
          <p:cNvSpPr>
            <a:spLocks noChangeArrowheads="1"/>
          </p:cNvSpPr>
          <p:nvPr/>
        </p:nvSpPr>
        <p:spPr bwMode="auto">
          <a:xfrm>
            <a:off x="6548438" y="3621088"/>
            <a:ext cx="239712" cy="239712"/>
          </a:xfrm>
          <a:prstGeom prst="ellipse">
            <a:avLst/>
          </a:prstGeom>
          <a:solidFill>
            <a:srgbClr val="0B61A4"/>
          </a:solidFill>
          <a:ln w="9525">
            <a:noFill/>
            <a:round/>
          </a:ln>
        </p:spPr>
        <p:txBody>
          <a:bodyPr anchor="ctr"/>
          <a:lstStyle/>
          <a:p>
            <a:pPr algn="ctr" eaLnBrk="1" hangingPunct="1"/>
            <a:endParaRPr lang="zh-CN" altLang="en-US">
              <a:solidFill>
                <a:srgbClr val="FFFFFF"/>
              </a:solidFill>
              <a:latin typeface="字魂35号-经典雅黑" panose="02000000000000000000" pitchFamily="2" charset="-122"/>
              <a:ea typeface="字魂35号-经典雅黑" panose="02000000000000000000" pitchFamily="2" charset="-122"/>
              <a:sym typeface="字魂35号-经典雅黑" panose="02000000000000000000" pitchFamily="2" charset="-122"/>
            </a:endParaRPr>
          </a:p>
        </p:txBody>
      </p:sp>
      <p:pic>
        <p:nvPicPr>
          <p:cNvPr id="22542" name="图片 22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8472488" y="1430338"/>
            <a:ext cx="1946275" cy="5422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 advClick="0" advTm="2000">
        <p:circle/>
      </p:transition>
    </mc:Choice>
    <mc:Fallback xmlns="">
      <p:transition spd="slow" advClick="0" advTm="2000">
        <p:circl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FF5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矩形 5"/>
          <p:cNvSpPr>
            <a:spLocks noChangeArrowheads="1"/>
          </p:cNvSpPr>
          <p:nvPr/>
        </p:nvSpPr>
        <p:spPr bwMode="auto">
          <a:xfrm>
            <a:off x="0" y="238125"/>
            <a:ext cx="352425" cy="400050"/>
          </a:xfrm>
          <a:prstGeom prst="rect">
            <a:avLst/>
          </a:prstGeom>
          <a:solidFill>
            <a:srgbClr val="2F9296"/>
          </a:solidFill>
          <a:ln w="9525">
            <a:noFill/>
            <a:miter lim="800000"/>
          </a:ln>
        </p:spPr>
        <p:txBody>
          <a:bodyPr anchor="ctr"/>
          <a:lstStyle/>
          <a:p>
            <a:pPr algn="ctr" eaLnBrk="1" hangingPunct="1"/>
            <a:endParaRPr lang="zh-CN" altLang="en-US">
              <a:solidFill>
                <a:srgbClr val="FFFFFF"/>
              </a:solidFill>
              <a:latin typeface="字魂35号-经典雅黑" panose="02000000000000000000" pitchFamily="2" charset="-122"/>
              <a:ea typeface="字魂35号-经典雅黑" panose="02000000000000000000" pitchFamily="2" charset="-122"/>
              <a:sym typeface="字魂35号-经典雅黑" panose="02000000000000000000" pitchFamily="2" charset="-122"/>
            </a:endParaRPr>
          </a:p>
        </p:txBody>
      </p:sp>
      <p:sp>
        <p:nvSpPr>
          <p:cNvPr id="28" name="矩形 6"/>
          <p:cNvSpPr>
            <a:spLocks noChangeArrowheads="1"/>
          </p:cNvSpPr>
          <p:nvPr/>
        </p:nvSpPr>
        <p:spPr bwMode="auto">
          <a:xfrm>
            <a:off x="419100" y="238125"/>
            <a:ext cx="123825" cy="400050"/>
          </a:xfrm>
          <a:prstGeom prst="rect">
            <a:avLst/>
          </a:prstGeom>
          <a:solidFill>
            <a:srgbClr val="46B7B9"/>
          </a:solidFill>
          <a:ln w="9525">
            <a:noFill/>
            <a:miter lim="800000"/>
          </a:ln>
        </p:spPr>
        <p:txBody>
          <a:bodyPr anchor="ctr"/>
          <a:lstStyle/>
          <a:p>
            <a:pPr algn="ctr" eaLnBrk="1" hangingPunct="1"/>
            <a:endParaRPr lang="zh-CN" altLang="en-US">
              <a:solidFill>
                <a:srgbClr val="FFFFFF"/>
              </a:solidFill>
              <a:latin typeface="字魂35号-经典雅黑" panose="02000000000000000000" pitchFamily="2" charset="-122"/>
              <a:ea typeface="字魂35号-经典雅黑" panose="02000000000000000000" pitchFamily="2" charset="-122"/>
              <a:sym typeface="字魂35号-经典雅黑" panose="02000000000000000000" pitchFamily="2" charset="-122"/>
            </a:endParaRPr>
          </a:p>
        </p:txBody>
      </p:sp>
      <p:sp>
        <p:nvSpPr>
          <p:cNvPr id="32" name="文本框 7"/>
          <p:cNvSpPr txBox="1">
            <a:spLocks noChangeArrowheads="1"/>
          </p:cNvSpPr>
          <p:nvPr/>
        </p:nvSpPr>
        <p:spPr bwMode="auto">
          <a:xfrm>
            <a:off x="609600" y="207963"/>
            <a:ext cx="2693988" cy="460375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>
            <a:spAutoFit/>
          </a:bodyPr>
          <a:lstStyle/>
          <a:p>
            <a:r>
              <a:rPr lang="zh-CN" altLang="en-US" sz="2400" b="1" dirty="0">
                <a:solidFill>
                  <a:srgbClr val="2F9296"/>
                </a:solidFill>
                <a:latin typeface="字魂35号-经典雅黑" panose="02000000000000000000" pitchFamily="2" charset="-122"/>
                <a:ea typeface="字魂35号-经典雅黑" panose="02000000000000000000" pitchFamily="2" charset="-122"/>
                <a:sym typeface="字魂35号-经典雅黑" panose="02000000000000000000" pitchFamily="2" charset="-122"/>
              </a:rPr>
              <a:t>项目完成具体情况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 advClick="0" advTm="2000">
        <p:circle/>
      </p:transition>
    </mc:Choice>
    <mc:Fallback xmlns="">
      <p:transition spd="slow" advClick="0" advTm="2000">
        <p:circl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FF5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矩形 5"/>
          <p:cNvSpPr>
            <a:spLocks noChangeArrowheads="1"/>
          </p:cNvSpPr>
          <p:nvPr/>
        </p:nvSpPr>
        <p:spPr bwMode="auto">
          <a:xfrm>
            <a:off x="0" y="238125"/>
            <a:ext cx="352425" cy="400050"/>
          </a:xfrm>
          <a:prstGeom prst="rect">
            <a:avLst/>
          </a:prstGeom>
          <a:solidFill>
            <a:srgbClr val="2F9296"/>
          </a:solidFill>
          <a:ln w="9525">
            <a:noFill/>
            <a:miter lim="800000"/>
          </a:ln>
        </p:spPr>
        <p:txBody>
          <a:bodyPr anchor="ctr"/>
          <a:lstStyle/>
          <a:p>
            <a:pPr algn="ctr" eaLnBrk="1" hangingPunct="1"/>
            <a:endParaRPr lang="zh-CN" altLang="en-US">
              <a:solidFill>
                <a:srgbClr val="FFFFFF"/>
              </a:solidFill>
              <a:latin typeface="字魂35号-经典雅黑" panose="02000000000000000000" pitchFamily="2" charset="-122"/>
              <a:ea typeface="字魂35号-经典雅黑" panose="02000000000000000000" pitchFamily="2" charset="-122"/>
              <a:sym typeface="字魂35号-经典雅黑" panose="02000000000000000000" pitchFamily="2" charset="-122"/>
            </a:endParaRPr>
          </a:p>
        </p:txBody>
      </p:sp>
      <p:sp>
        <p:nvSpPr>
          <p:cNvPr id="28" name="矩形 6"/>
          <p:cNvSpPr>
            <a:spLocks noChangeArrowheads="1"/>
          </p:cNvSpPr>
          <p:nvPr/>
        </p:nvSpPr>
        <p:spPr bwMode="auto">
          <a:xfrm>
            <a:off x="419100" y="238125"/>
            <a:ext cx="123825" cy="400050"/>
          </a:xfrm>
          <a:prstGeom prst="rect">
            <a:avLst/>
          </a:prstGeom>
          <a:solidFill>
            <a:srgbClr val="46B7B9"/>
          </a:solidFill>
          <a:ln w="9525">
            <a:noFill/>
            <a:miter lim="800000"/>
          </a:ln>
        </p:spPr>
        <p:txBody>
          <a:bodyPr anchor="ctr"/>
          <a:lstStyle/>
          <a:p>
            <a:pPr algn="ctr" eaLnBrk="1" hangingPunct="1"/>
            <a:endParaRPr lang="zh-CN" altLang="en-US">
              <a:solidFill>
                <a:srgbClr val="FFFFFF"/>
              </a:solidFill>
              <a:latin typeface="字魂35号-经典雅黑" panose="02000000000000000000" pitchFamily="2" charset="-122"/>
              <a:ea typeface="字魂35号-经典雅黑" panose="02000000000000000000" pitchFamily="2" charset="-122"/>
              <a:sym typeface="字魂35号-经典雅黑" panose="02000000000000000000" pitchFamily="2" charset="-122"/>
            </a:endParaRPr>
          </a:p>
        </p:txBody>
      </p:sp>
      <p:sp>
        <p:nvSpPr>
          <p:cNvPr id="32" name="文本框 7"/>
          <p:cNvSpPr txBox="1">
            <a:spLocks noChangeArrowheads="1"/>
          </p:cNvSpPr>
          <p:nvPr/>
        </p:nvSpPr>
        <p:spPr bwMode="auto">
          <a:xfrm>
            <a:off x="609600" y="207963"/>
            <a:ext cx="2693988" cy="460375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>
            <a:spAutoFit/>
          </a:bodyPr>
          <a:lstStyle/>
          <a:p>
            <a:r>
              <a:rPr lang="zh-CN" altLang="en-US" sz="2400" b="1" dirty="0">
                <a:solidFill>
                  <a:srgbClr val="2F9296"/>
                </a:solidFill>
                <a:latin typeface="字魂35号-经典雅黑" panose="02000000000000000000" pitchFamily="2" charset="-122"/>
                <a:ea typeface="字魂35号-经典雅黑" panose="02000000000000000000" pitchFamily="2" charset="-122"/>
                <a:sym typeface="字魂35号-经典雅黑" panose="02000000000000000000" pitchFamily="2" charset="-122"/>
              </a:rPr>
              <a:t>项目完成具体情况</a:t>
            </a:r>
          </a:p>
        </p:txBody>
      </p:sp>
      <p:sp>
        <p:nvSpPr>
          <p:cNvPr id="8" name="TextBox 11"/>
          <p:cNvSpPr txBox="1">
            <a:spLocks noChangeArrowheads="1"/>
          </p:cNvSpPr>
          <p:nvPr/>
        </p:nvSpPr>
        <p:spPr bwMode="auto">
          <a:xfrm>
            <a:off x="780270" y="689927"/>
            <a:ext cx="9248140" cy="460375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>
            <a:spAutoFit/>
          </a:bodyPr>
          <a:lstStyle/>
          <a:p>
            <a:pPr fontAlgn="auto">
              <a:lnSpc>
                <a:spcPct val="150000"/>
              </a:lnSpc>
            </a:pPr>
            <a:r>
              <a:rPr lang="zh-CN" altLang="en-US" sz="1600" dirty="0">
                <a:solidFill>
                  <a:srgbClr val="66A3D2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字魂35号-经典雅黑" panose="02000000000000000000" pitchFamily="2" charset="-122"/>
              </a:rPr>
              <a:t>首批量产交付：</a:t>
            </a:r>
          </a:p>
        </p:txBody>
      </p:sp>
      <p:sp>
        <p:nvSpPr>
          <p:cNvPr id="9" name="文本框 8"/>
          <p:cNvSpPr txBox="1"/>
          <p:nvPr/>
        </p:nvSpPr>
        <p:spPr>
          <a:xfrm>
            <a:off x="6559550" y="5511800"/>
            <a:ext cx="5276215" cy="7372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/>
              <a:t>       </a:t>
            </a:r>
            <a:r>
              <a:rPr lang="zh-CN" altLang="en-US" sz="1400" dirty="0"/>
              <a:t>从数据来看，</a:t>
            </a:r>
            <a:r>
              <a:rPr lang="zh-CN" altLang="en-US" sz="1400" dirty="0">
                <a:sym typeface="+mn-ea"/>
              </a:rPr>
              <a:t>模具日产能</a:t>
            </a:r>
            <a:r>
              <a:rPr lang="en-US" altLang="zh-CN" sz="1400" dirty="0">
                <a:sym typeface="+mn-ea"/>
              </a:rPr>
              <a:t>1000-1200pcs</a:t>
            </a:r>
            <a:r>
              <a:rPr lang="zh-CN" altLang="en-US" sz="1400" dirty="0">
                <a:sym typeface="+mn-ea"/>
              </a:rPr>
              <a:t>，</a:t>
            </a:r>
            <a:r>
              <a:rPr lang="zh-CN" altLang="en-US" sz="1400" dirty="0"/>
              <a:t>实色上下盖</a:t>
            </a:r>
            <a:r>
              <a:rPr lang="en-US" altLang="zh-CN" sz="1400" dirty="0"/>
              <a:t>PET</a:t>
            </a:r>
            <a:r>
              <a:rPr lang="zh-CN" altLang="en-US" sz="1400" dirty="0"/>
              <a:t>壳平均每天最大的交付</a:t>
            </a:r>
            <a:r>
              <a:rPr lang="en-US" altLang="zh-CN" sz="1400" dirty="0"/>
              <a:t>512pcs</a:t>
            </a:r>
            <a:r>
              <a:rPr lang="zh-CN" altLang="en-US" sz="1400" dirty="0"/>
              <a:t>，</a:t>
            </a:r>
            <a:r>
              <a:rPr lang="en-US" altLang="zh-CN" sz="1400" dirty="0"/>
              <a:t>IP13</a:t>
            </a:r>
            <a:r>
              <a:rPr lang="zh-CN" altLang="en-US" sz="1400" dirty="0"/>
              <a:t>实色单底壳平均每天最大交付</a:t>
            </a:r>
            <a:r>
              <a:rPr lang="en-US" altLang="zh-CN" sz="1400" dirty="0"/>
              <a:t>135pcs</a:t>
            </a:r>
            <a:r>
              <a:rPr lang="zh-CN" altLang="en-US" sz="1400" dirty="0"/>
              <a:t>，模具产能完全能达成需交付订单。</a:t>
            </a:r>
          </a:p>
        </p:txBody>
      </p:sp>
      <p:graphicFrame>
        <p:nvGraphicFramePr>
          <p:cNvPr id="10" name="表格 9"/>
          <p:cNvGraphicFramePr/>
          <p:nvPr>
            <p:custDataLst>
              <p:tags r:id="rId1"/>
            </p:custDataLst>
          </p:nvPr>
        </p:nvGraphicFramePr>
        <p:xfrm>
          <a:off x="860108" y="1186815"/>
          <a:ext cx="6276975" cy="1625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430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9620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9620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96202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96202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355600">
                <a:tc gridSpan="6"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1400" b="0" dirty="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IP13实色上下盖PET壳（pcs）</a:t>
                      </a:r>
                      <a:endParaRPr lang="en-US" altLang="en-US" sz="1400" b="0" dirty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zh-CN"/>
                    </a:p>
                  </a:txBody>
                  <a:tcP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zh-CN"/>
                    </a:p>
                  </a:txBody>
                  <a:tcP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zh-CN"/>
                    </a:p>
                  </a:txBody>
                  <a:tcP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zh-CN"/>
                    </a:p>
                  </a:txBody>
                  <a:tcP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zh-CN"/>
                    </a:p>
                  </a:txBody>
                  <a:tcPr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54000"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endParaRPr lang="en-US" altLang="en-US" sz="1200" b="0" dirty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200" b="0" dirty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5.4</a:t>
                      </a:r>
                      <a:endParaRPr lang="en-US" altLang="en-US" sz="1200" b="0" dirty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200" b="0" dirty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6.1</a:t>
                      </a:r>
                      <a:endParaRPr lang="en-US" altLang="en-US" sz="1200" b="0" dirty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6.1Pro</a:t>
                      </a:r>
                      <a:endParaRPr lang="en-US" altLang="en-US" sz="12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6.7</a:t>
                      </a:r>
                      <a:endParaRPr lang="en-US" altLang="en-US" sz="12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1200" b="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合计</a:t>
                      </a:r>
                      <a:endParaRPr lang="en-US" altLang="en-US" sz="12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54000"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1200" b="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7-9月交付量</a:t>
                      </a:r>
                      <a:endParaRPr lang="en-US" altLang="en-US" sz="12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200" b="0" dirty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18700 </a:t>
                      </a:r>
                      <a:endParaRPr lang="en-US" altLang="en-US" sz="1200" b="0" dirty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200" b="0" dirty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39900 </a:t>
                      </a:r>
                      <a:endParaRPr lang="en-US" altLang="en-US" sz="1200" b="0" dirty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200" b="0" dirty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19500 </a:t>
                      </a:r>
                      <a:endParaRPr lang="en-US" altLang="en-US" sz="1200" b="0" dirty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22200 </a:t>
                      </a:r>
                      <a:endParaRPr lang="en-US" altLang="en-US" sz="12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100300 </a:t>
                      </a:r>
                      <a:endParaRPr lang="en-US" altLang="en-US" sz="12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54000"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1200" b="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平均每月交付量</a:t>
                      </a:r>
                      <a:endParaRPr lang="en-US" altLang="en-US" sz="12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200" b="0" dirty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6233 </a:t>
                      </a:r>
                      <a:endParaRPr lang="en-US" altLang="en-US" sz="1200" b="0" dirty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200" b="0" dirty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13300 </a:t>
                      </a:r>
                      <a:endParaRPr lang="en-US" altLang="en-US" sz="1200" b="0" dirty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200" b="0" dirty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6500 </a:t>
                      </a:r>
                      <a:endParaRPr lang="en-US" altLang="en-US" sz="1200" b="0" dirty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200" b="0" dirty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7400 </a:t>
                      </a:r>
                      <a:endParaRPr lang="en-US" altLang="en-US" sz="1200" b="0" dirty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33433 </a:t>
                      </a:r>
                      <a:endParaRPr lang="en-US" altLang="en-US" sz="12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54000"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1200" b="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平均每天交付量</a:t>
                      </a:r>
                      <a:endParaRPr lang="en-US" altLang="en-US" sz="12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240 </a:t>
                      </a:r>
                      <a:endParaRPr lang="en-US" altLang="en-US" sz="12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200" b="0" dirty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512 </a:t>
                      </a:r>
                      <a:endParaRPr lang="en-US" altLang="en-US" sz="1200" b="0" dirty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200" b="0" dirty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250 </a:t>
                      </a:r>
                      <a:endParaRPr lang="en-US" altLang="en-US" sz="1200" b="0" dirty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200" b="0" dirty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285 </a:t>
                      </a:r>
                      <a:endParaRPr lang="en-US" altLang="en-US" sz="1200" b="0" dirty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200" b="0" dirty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1286 </a:t>
                      </a:r>
                      <a:endParaRPr lang="en-US" altLang="en-US" sz="1200" b="0" dirty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54000"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1200" b="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每台机日产能</a:t>
                      </a:r>
                      <a:endParaRPr lang="en-US" altLang="en-US" sz="12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1200</a:t>
                      </a:r>
                      <a:endParaRPr lang="en-US" altLang="en-US" sz="12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1200</a:t>
                      </a:r>
                      <a:endParaRPr lang="en-US" altLang="en-US" sz="12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1200 </a:t>
                      </a:r>
                      <a:endParaRPr lang="en-US" altLang="en-US" sz="12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200" b="0" dirty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1200 </a:t>
                      </a:r>
                      <a:endParaRPr lang="en-US" altLang="en-US" sz="1200" b="0" dirty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200" b="0" dirty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4800 </a:t>
                      </a:r>
                      <a:endParaRPr lang="en-US" altLang="en-US" sz="1200" b="0" dirty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graphicFrame>
        <p:nvGraphicFramePr>
          <p:cNvPr id="11" name="表格 10"/>
          <p:cNvGraphicFramePr/>
          <p:nvPr>
            <p:custDataLst>
              <p:tags r:id="rId2"/>
            </p:custDataLst>
          </p:nvPr>
        </p:nvGraphicFramePr>
        <p:xfrm>
          <a:off x="860108" y="2885440"/>
          <a:ext cx="6276975" cy="1625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430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9620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9620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96202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96202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355600">
                <a:tc gridSpan="6"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1400" b="0" dirty="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IP13液态硅胶厚款（pcs）</a:t>
                      </a:r>
                      <a:endParaRPr lang="en-US" altLang="en-US" sz="1400" b="0" dirty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zh-CN"/>
                    </a:p>
                  </a:txBody>
                  <a:tcP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zh-CN"/>
                    </a:p>
                  </a:txBody>
                  <a:tcP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zh-CN"/>
                    </a:p>
                  </a:txBody>
                  <a:tcP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zh-CN"/>
                    </a:p>
                  </a:txBody>
                  <a:tcP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zh-CN"/>
                    </a:p>
                  </a:txBody>
                  <a:tcPr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54000"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endParaRPr lang="en-US" altLang="en-US" sz="12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5.4</a:t>
                      </a:r>
                      <a:endParaRPr lang="en-US" altLang="en-US" sz="12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6.1</a:t>
                      </a:r>
                      <a:endParaRPr lang="en-US" altLang="en-US" sz="12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6.1Pro</a:t>
                      </a:r>
                      <a:endParaRPr lang="en-US" altLang="en-US" sz="12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6.7</a:t>
                      </a:r>
                      <a:endParaRPr lang="en-US" altLang="en-US" sz="12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1200" b="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合计</a:t>
                      </a:r>
                      <a:endParaRPr lang="en-US" altLang="en-US" sz="12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54000"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1200" b="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7-9月交付量</a:t>
                      </a:r>
                      <a:endParaRPr lang="en-US" altLang="en-US" sz="12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7923 </a:t>
                      </a:r>
                      <a:endParaRPr lang="en-US" altLang="en-US" sz="12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45434 </a:t>
                      </a:r>
                      <a:endParaRPr lang="en-US" altLang="en-US" sz="12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19819 </a:t>
                      </a:r>
                      <a:endParaRPr lang="en-US" altLang="en-US" sz="12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20066 </a:t>
                      </a:r>
                      <a:endParaRPr lang="en-US" altLang="en-US" sz="12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93242 </a:t>
                      </a:r>
                      <a:endParaRPr lang="en-US" altLang="en-US" sz="12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54000"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1200" b="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平均每月交付量</a:t>
                      </a:r>
                      <a:endParaRPr lang="en-US" altLang="en-US" sz="12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2641 </a:t>
                      </a:r>
                      <a:endParaRPr lang="en-US" altLang="en-US" sz="12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200" b="0" dirty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15145 </a:t>
                      </a:r>
                      <a:endParaRPr lang="en-US" altLang="en-US" sz="1200" b="0" dirty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200" b="0" dirty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6606 </a:t>
                      </a:r>
                      <a:endParaRPr lang="en-US" altLang="en-US" sz="1200" b="0" dirty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6689 </a:t>
                      </a:r>
                      <a:endParaRPr lang="en-US" altLang="en-US" sz="12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31081 </a:t>
                      </a:r>
                      <a:endParaRPr lang="en-US" altLang="en-US" sz="12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54000"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1200" b="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平均每天交付量</a:t>
                      </a:r>
                      <a:endParaRPr lang="en-US" altLang="en-US" sz="12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102 </a:t>
                      </a:r>
                      <a:endParaRPr lang="en-US" altLang="en-US" sz="12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582 </a:t>
                      </a:r>
                      <a:endParaRPr lang="en-US" altLang="en-US" sz="12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200" b="0" dirty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254 </a:t>
                      </a:r>
                      <a:endParaRPr lang="en-US" altLang="en-US" sz="1200" b="0" dirty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257 </a:t>
                      </a:r>
                      <a:endParaRPr lang="en-US" altLang="en-US" sz="12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1195 </a:t>
                      </a:r>
                      <a:endParaRPr lang="en-US" altLang="en-US" sz="12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54000"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1200" b="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每台机日产能</a:t>
                      </a:r>
                      <a:endParaRPr lang="en-US" altLang="en-US" sz="12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1200</a:t>
                      </a:r>
                      <a:endParaRPr lang="en-US" altLang="en-US" sz="12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1200</a:t>
                      </a:r>
                      <a:endParaRPr lang="en-US" altLang="en-US" sz="12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200" b="0" dirty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1200</a:t>
                      </a:r>
                      <a:endParaRPr lang="en-US" altLang="en-US" sz="1200" b="0" dirty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200" b="0" dirty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1200</a:t>
                      </a:r>
                      <a:endParaRPr lang="en-US" altLang="en-US" sz="1200" b="0" dirty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200" b="0" dirty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4800</a:t>
                      </a:r>
                      <a:endParaRPr lang="en-US" altLang="en-US" sz="1200" b="0" dirty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graphicFrame>
        <p:nvGraphicFramePr>
          <p:cNvPr id="12" name="表格 11"/>
          <p:cNvGraphicFramePr/>
          <p:nvPr>
            <p:custDataLst>
              <p:tags r:id="rId3"/>
            </p:custDataLst>
          </p:nvPr>
        </p:nvGraphicFramePr>
        <p:xfrm>
          <a:off x="860108" y="4584065"/>
          <a:ext cx="4676775" cy="1625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907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9620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9620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96202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355600">
                <a:tc gridSpan="4"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1400" b="0" dirty="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IP13实色单底壳（pcs）</a:t>
                      </a:r>
                      <a:endParaRPr lang="en-US" altLang="en-US" sz="1400" b="0" dirty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zh-CN"/>
                    </a:p>
                  </a:txBody>
                  <a:tcP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zh-CN"/>
                    </a:p>
                  </a:txBody>
                  <a:tcP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zh-CN"/>
                    </a:p>
                  </a:txBody>
                  <a:tcPr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54000"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endParaRPr lang="en-US" altLang="en-US" sz="12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200" b="0" dirty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6.1</a:t>
                      </a:r>
                      <a:endParaRPr lang="en-US" altLang="en-US" sz="1200" b="0" dirty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200" b="0" dirty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6.7</a:t>
                      </a:r>
                      <a:endParaRPr lang="en-US" altLang="en-US" sz="1200" b="0" dirty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1200" b="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合计</a:t>
                      </a:r>
                      <a:endParaRPr lang="en-US" altLang="en-US" sz="12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54000"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1200" b="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7-9月交付量</a:t>
                      </a:r>
                      <a:endParaRPr lang="en-US" altLang="en-US" sz="12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200" b="0" dirty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10509 </a:t>
                      </a:r>
                      <a:endParaRPr lang="en-US" altLang="en-US" sz="1200" b="0" dirty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200" b="0" dirty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9613 </a:t>
                      </a:r>
                      <a:endParaRPr lang="en-US" altLang="en-US" sz="1200" b="0" dirty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20122 </a:t>
                      </a:r>
                      <a:endParaRPr lang="en-US" altLang="en-US" sz="12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54000"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1200" b="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平均每月交付量</a:t>
                      </a:r>
                      <a:endParaRPr lang="en-US" altLang="en-US" sz="12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3503 </a:t>
                      </a:r>
                      <a:endParaRPr lang="en-US" altLang="en-US" sz="12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200" b="0" dirty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3204 </a:t>
                      </a:r>
                      <a:endParaRPr lang="en-US" altLang="en-US" sz="1200" b="0" dirty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200" b="0" dirty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6707 </a:t>
                      </a:r>
                      <a:endParaRPr lang="en-US" altLang="en-US" sz="1200" b="0" dirty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54000"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1200" b="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平均每天交付量</a:t>
                      </a:r>
                      <a:endParaRPr lang="en-US" altLang="en-US" sz="12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135 </a:t>
                      </a:r>
                      <a:endParaRPr lang="en-US" altLang="en-US" sz="12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200" b="0" dirty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123 </a:t>
                      </a:r>
                      <a:endParaRPr lang="en-US" altLang="en-US" sz="1200" b="0" dirty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200" b="0" dirty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258 </a:t>
                      </a:r>
                      <a:endParaRPr lang="en-US" altLang="en-US" sz="1200" b="0" dirty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54000"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1200" b="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每台机日产能</a:t>
                      </a:r>
                      <a:endParaRPr lang="en-US" altLang="en-US" sz="12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1200</a:t>
                      </a:r>
                      <a:endParaRPr lang="en-US" altLang="en-US" sz="12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1200</a:t>
                      </a:r>
                      <a:endParaRPr lang="en-US" altLang="en-US" sz="12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200" b="0" dirty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2400</a:t>
                      </a:r>
                      <a:endParaRPr lang="en-US" altLang="en-US" sz="1200" b="0" dirty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 advClick="0" advTm="2000">
        <p:circle/>
      </p:transition>
    </mc:Choice>
    <mc:Fallback xmlns="">
      <p:transition spd="slow" advClick="0" advTm="2000">
        <p:circl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矩形 4"/>
          <p:cNvSpPr>
            <a:spLocks noChangeArrowheads="1"/>
          </p:cNvSpPr>
          <p:nvPr/>
        </p:nvSpPr>
        <p:spPr bwMode="auto">
          <a:xfrm>
            <a:off x="0" y="0"/>
            <a:ext cx="12192000" cy="5373688"/>
          </a:xfrm>
          <a:prstGeom prst="rect">
            <a:avLst/>
          </a:prstGeom>
          <a:solidFill>
            <a:srgbClr val="2F9296"/>
          </a:solidFill>
          <a:ln w="9525">
            <a:noFill/>
            <a:miter lim="800000"/>
          </a:ln>
        </p:spPr>
        <p:txBody>
          <a:bodyPr anchor="ctr"/>
          <a:lstStyle/>
          <a:p>
            <a:pPr algn="ctr" eaLnBrk="1" hangingPunct="1"/>
            <a:endParaRPr lang="zh-CN" altLang="en-US">
              <a:solidFill>
                <a:srgbClr val="FFFFFF"/>
              </a:solidFill>
              <a:latin typeface="字魂35号-经典雅黑" panose="02000000000000000000" pitchFamily="2" charset="-122"/>
              <a:ea typeface="字魂35号-经典雅黑" panose="02000000000000000000" pitchFamily="2" charset="-122"/>
              <a:sym typeface="字魂35号-经典雅黑" panose="02000000000000000000" pitchFamily="2" charset="-122"/>
            </a:endParaRPr>
          </a:p>
        </p:txBody>
      </p:sp>
      <p:grpSp>
        <p:nvGrpSpPr>
          <p:cNvPr id="22531" name="组合 8"/>
          <p:cNvGrpSpPr/>
          <p:nvPr/>
        </p:nvGrpSpPr>
        <p:grpSpPr bwMode="auto">
          <a:xfrm>
            <a:off x="955358" y="1963738"/>
            <a:ext cx="5682297" cy="1036002"/>
            <a:chOff x="0" y="-415647"/>
            <a:chExt cx="5681680" cy="1035309"/>
          </a:xfrm>
        </p:grpSpPr>
        <p:sp>
          <p:nvSpPr>
            <p:cNvPr id="22547" name="文本框 9"/>
            <p:cNvSpPr txBox="1">
              <a:spLocks noChangeArrowheads="1"/>
            </p:cNvSpPr>
            <p:nvPr/>
          </p:nvSpPr>
          <p:spPr bwMode="auto">
            <a:xfrm>
              <a:off x="0" y="-415647"/>
              <a:ext cx="5524535" cy="583175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 wrap="square">
              <a:spAutoFit/>
            </a:bodyPr>
            <a:lstStyle/>
            <a:p>
              <a:pPr eaLnBrk="1" hangingPunct="1"/>
              <a:r>
                <a:rPr lang="zh-CN" altLang="en-US" sz="3200" b="1">
                  <a:solidFill>
                    <a:srgbClr val="FFFFFF"/>
                  </a:solidFill>
                  <a:latin typeface="字魂35号-经典雅黑" panose="02000000000000000000" pitchFamily="2" charset="-122"/>
                  <a:ea typeface="字魂35号-经典雅黑" panose="02000000000000000000" pitchFamily="2" charset="-122"/>
                  <a:sym typeface="字魂35号-经典雅黑" panose="02000000000000000000" pitchFamily="2" charset="-122"/>
                </a:rPr>
                <a:t>项目存在的问题及改善措施</a:t>
              </a:r>
            </a:p>
          </p:txBody>
        </p:sp>
        <p:cxnSp>
          <p:nvCxnSpPr>
            <p:cNvPr id="22548" name="直接连接符 10"/>
            <p:cNvCxnSpPr>
              <a:cxnSpLocks noChangeShapeType="1"/>
            </p:cNvCxnSpPr>
            <p:nvPr/>
          </p:nvCxnSpPr>
          <p:spPr bwMode="auto">
            <a:xfrm>
              <a:off x="88572" y="612682"/>
              <a:ext cx="5593108" cy="6980"/>
            </a:xfrm>
            <a:prstGeom prst="line">
              <a:avLst/>
            </a:prstGeom>
            <a:noFill/>
            <a:ln w="28575">
              <a:solidFill>
                <a:schemeClr val="bg1"/>
              </a:solidFill>
              <a:prstDash val="dash"/>
              <a:round/>
            </a:ln>
          </p:spPr>
        </p:cxnSp>
      </p:grpSp>
      <p:cxnSp>
        <p:nvCxnSpPr>
          <p:cNvPr id="22532" name="直接连接符 12"/>
          <p:cNvCxnSpPr>
            <a:cxnSpLocks noChangeShapeType="1"/>
          </p:cNvCxnSpPr>
          <p:nvPr/>
        </p:nvCxnSpPr>
        <p:spPr bwMode="auto">
          <a:xfrm flipV="1">
            <a:off x="0" y="4572000"/>
            <a:ext cx="955675" cy="477838"/>
          </a:xfrm>
          <a:prstGeom prst="line">
            <a:avLst/>
          </a:prstGeom>
          <a:noFill/>
          <a:ln w="76200">
            <a:solidFill>
              <a:srgbClr val="25567B"/>
            </a:solidFill>
            <a:round/>
          </a:ln>
        </p:spPr>
      </p:cxnSp>
      <p:cxnSp>
        <p:nvCxnSpPr>
          <p:cNvPr id="22533" name="直接连接符 13"/>
          <p:cNvCxnSpPr>
            <a:cxnSpLocks noChangeShapeType="1"/>
          </p:cNvCxnSpPr>
          <p:nvPr/>
        </p:nvCxnSpPr>
        <p:spPr bwMode="auto">
          <a:xfrm>
            <a:off x="955675" y="4557713"/>
            <a:ext cx="1127125" cy="815975"/>
          </a:xfrm>
          <a:prstGeom prst="line">
            <a:avLst/>
          </a:prstGeom>
          <a:noFill/>
          <a:ln w="76200">
            <a:solidFill>
              <a:srgbClr val="25567B"/>
            </a:solidFill>
            <a:round/>
          </a:ln>
        </p:spPr>
      </p:cxnSp>
      <p:cxnSp>
        <p:nvCxnSpPr>
          <p:cNvPr id="22534" name="直接连接符 14"/>
          <p:cNvCxnSpPr>
            <a:cxnSpLocks noChangeShapeType="1"/>
          </p:cNvCxnSpPr>
          <p:nvPr/>
        </p:nvCxnSpPr>
        <p:spPr bwMode="auto">
          <a:xfrm flipV="1">
            <a:off x="2082800" y="4276725"/>
            <a:ext cx="1644650" cy="1096963"/>
          </a:xfrm>
          <a:prstGeom prst="line">
            <a:avLst/>
          </a:prstGeom>
          <a:noFill/>
          <a:ln w="76200">
            <a:solidFill>
              <a:srgbClr val="25567B"/>
            </a:solidFill>
            <a:round/>
          </a:ln>
        </p:spPr>
      </p:cxnSp>
      <p:cxnSp>
        <p:nvCxnSpPr>
          <p:cNvPr id="22535" name="直接连接符 15"/>
          <p:cNvCxnSpPr>
            <a:cxnSpLocks noChangeShapeType="1"/>
          </p:cNvCxnSpPr>
          <p:nvPr/>
        </p:nvCxnSpPr>
        <p:spPr bwMode="auto">
          <a:xfrm flipV="1">
            <a:off x="3713163" y="3741738"/>
            <a:ext cx="2954337" cy="520700"/>
          </a:xfrm>
          <a:prstGeom prst="line">
            <a:avLst/>
          </a:prstGeom>
          <a:noFill/>
          <a:ln w="76200">
            <a:solidFill>
              <a:srgbClr val="25567B"/>
            </a:solidFill>
            <a:round/>
          </a:ln>
        </p:spPr>
      </p:cxnSp>
      <p:cxnSp>
        <p:nvCxnSpPr>
          <p:cNvPr id="22536" name="直接连接符 16"/>
          <p:cNvCxnSpPr>
            <a:cxnSpLocks noChangeShapeType="1"/>
          </p:cNvCxnSpPr>
          <p:nvPr/>
        </p:nvCxnSpPr>
        <p:spPr bwMode="auto">
          <a:xfrm flipV="1">
            <a:off x="6667500" y="1770063"/>
            <a:ext cx="1744663" cy="1957387"/>
          </a:xfrm>
          <a:prstGeom prst="line">
            <a:avLst/>
          </a:prstGeom>
          <a:noFill/>
          <a:ln w="76200">
            <a:solidFill>
              <a:srgbClr val="25567B"/>
            </a:solidFill>
            <a:round/>
          </a:ln>
        </p:spPr>
      </p:cxnSp>
      <p:sp>
        <p:nvSpPr>
          <p:cNvPr id="22537" name="下箭头 17"/>
          <p:cNvSpPr>
            <a:spLocks noChangeArrowheads="1"/>
          </p:cNvSpPr>
          <p:nvPr/>
        </p:nvSpPr>
        <p:spPr bwMode="auto">
          <a:xfrm rot="-8438651">
            <a:off x="8194675" y="1201738"/>
            <a:ext cx="646113" cy="1030287"/>
          </a:xfrm>
          <a:prstGeom prst="downArrow">
            <a:avLst>
              <a:gd name="adj1" fmla="val 0"/>
              <a:gd name="adj2" fmla="val 102401"/>
            </a:avLst>
          </a:prstGeom>
          <a:solidFill>
            <a:srgbClr val="25567B"/>
          </a:solidFill>
          <a:ln w="9525">
            <a:noFill/>
            <a:miter lim="800000"/>
          </a:ln>
        </p:spPr>
        <p:txBody>
          <a:bodyPr anchor="ctr"/>
          <a:lstStyle/>
          <a:p>
            <a:pPr algn="ctr" eaLnBrk="1" hangingPunct="1"/>
            <a:endParaRPr lang="zh-CN" altLang="en-US">
              <a:solidFill>
                <a:srgbClr val="FFFFFF"/>
              </a:solidFill>
              <a:latin typeface="字魂35号-经典雅黑" panose="02000000000000000000" pitchFamily="2" charset="-122"/>
              <a:ea typeface="字魂35号-经典雅黑" panose="02000000000000000000" pitchFamily="2" charset="-122"/>
              <a:sym typeface="字魂35号-经典雅黑" panose="02000000000000000000" pitchFamily="2" charset="-122"/>
            </a:endParaRPr>
          </a:p>
        </p:txBody>
      </p:sp>
      <p:sp>
        <p:nvSpPr>
          <p:cNvPr id="22538" name="椭圆 18"/>
          <p:cNvSpPr>
            <a:spLocks noChangeArrowheads="1"/>
          </p:cNvSpPr>
          <p:nvPr/>
        </p:nvSpPr>
        <p:spPr bwMode="auto">
          <a:xfrm>
            <a:off x="868363" y="4452938"/>
            <a:ext cx="239712" cy="238125"/>
          </a:xfrm>
          <a:prstGeom prst="ellipse">
            <a:avLst/>
          </a:prstGeom>
          <a:solidFill>
            <a:srgbClr val="0B61A4"/>
          </a:solidFill>
          <a:ln w="9525">
            <a:noFill/>
            <a:round/>
          </a:ln>
        </p:spPr>
        <p:txBody>
          <a:bodyPr anchor="ctr"/>
          <a:lstStyle/>
          <a:p>
            <a:pPr algn="ctr" eaLnBrk="1" hangingPunct="1"/>
            <a:endParaRPr lang="zh-CN" altLang="en-US">
              <a:solidFill>
                <a:srgbClr val="FFFFFF"/>
              </a:solidFill>
              <a:latin typeface="字魂35号-经典雅黑" panose="02000000000000000000" pitchFamily="2" charset="-122"/>
              <a:ea typeface="字魂35号-经典雅黑" panose="02000000000000000000" pitchFamily="2" charset="-122"/>
              <a:sym typeface="字魂35号-经典雅黑" panose="02000000000000000000" pitchFamily="2" charset="-122"/>
            </a:endParaRPr>
          </a:p>
        </p:txBody>
      </p:sp>
      <p:sp>
        <p:nvSpPr>
          <p:cNvPr id="22539" name="椭圆 19"/>
          <p:cNvSpPr>
            <a:spLocks noChangeArrowheads="1"/>
          </p:cNvSpPr>
          <p:nvPr/>
        </p:nvSpPr>
        <p:spPr bwMode="auto">
          <a:xfrm>
            <a:off x="1962150" y="5194300"/>
            <a:ext cx="239713" cy="238125"/>
          </a:xfrm>
          <a:prstGeom prst="ellipse">
            <a:avLst/>
          </a:prstGeom>
          <a:solidFill>
            <a:srgbClr val="0B61A4"/>
          </a:solidFill>
          <a:ln w="9525">
            <a:noFill/>
            <a:round/>
          </a:ln>
        </p:spPr>
        <p:txBody>
          <a:bodyPr anchor="ctr"/>
          <a:lstStyle/>
          <a:p>
            <a:pPr algn="ctr" eaLnBrk="1" hangingPunct="1"/>
            <a:endParaRPr lang="zh-CN" altLang="en-US">
              <a:solidFill>
                <a:srgbClr val="FFFFFF"/>
              </a:solidFill>
              <a:latin typeface="字魂35号-经典雅黑" panose="02000000000000000000" pitchFamily="2" charset="-122"/>
              <a:ea typeface="字魂35号-经典雅黑" panose="02000000000000000000" pitchFamily="2" charset="-122"/>
              <a:sym typeface="字魂35号-经典雅黑" panose="02000000000000000000" pitchFamily="2" charset="-122"/>
            </a:endParaRPr>
          </a:p>
        </p:txBody>
      </p:sp>
      <p:sp>
        <p:nvSpPr>
          <p:cNvPr id="22540" name="椭圆 20"/>
          <p:cNvSpPr>
            <a:spLocks noChangeArrowheads="1"/>
          </p:cNvSpPr>
          <p:nvPr/>
        </p:nvSpPr>
        <p:spPr bwMode="auto">
          <a:xfrm>
            <a:off x="3630613" y="4157663"/>
            <a:ext cx="239712" cy="238125"/>
          </a:xfrm>
          <a:prstGeom prst="ellipse">
            <a:avLst/>
          </a:prstGeom>
          <a:solidFill>
            <a:srgbClr val="0B61A4"/>
          </a:solidFill>
          <a:ln w="9525">
            <a:noFill/>
            <a:round/>
          </a:ln>
        </p:spPr>
        <p:txBody>
          <a:bodyPr anchor="ctr"/>
          <a:lstStyle/>
          <a:p>
            <a:pPr algn="ctr" eaLnBrk="1" hangingPunct="1"/>
            <a:endParaRPr lang="zh-CN" altLang="en-US">
              <a:solidFill>
                <a:srgbClr val="FFFFFF"/>
              </a:solidFill>
              <a:latin typeface="字魂35号-经典雅黑" panose="02000000000000000000" pitchFamily="2" charset="-122"/>
              <a:ea typeface="字魂35号-经典雅黑" panose="02000000000000000000" pitchFamily="2" charset="-122"/>
              <a:sym typeface="字魂35号-经典雅黑" panose="02000000000000000000" pitchFamily="2" charset="-122"/>
            </a:endParaRPr>
          </a:p>
        </p:txBody>
      </p:sp>
      <p:sp>
        <p:nvSpPr>
          <p:cNvPr id="22541" name="椭圆 21"/>
          <p:cNvSpPr>
            <a:spLocks noChangeArrowheads="1"/>
          </p:cNvSpPr>
          <p:nvPr/>
        </p:nvSpPr>
        <p:spPr bwMode="auto">
          <a:xfrm>
            <a:off x="6548438" y="3621088"/>
            <a:ext cx="239712" cy="239712"/>
          </a:xfrm>
          <a:prstGeom prst="ellipse">
            <a:avLst/>
          </a:prstGeom>
          <a:solidFill>
            <a:srgbClr val="0B61A4"/>
          </a:solidFill>
          <a:ln w="9525">
            <a:noFill/>
            <a:round/>
          </a:ln>
        </p:spPr>
        <p:txBody>
          <a:bodyPr anchor="ctr"/>
          <a:lstStyle/>
          <a:p>
            <a:pPr algn="ctr" eaLnBrk="1" hangingPunct="1"/>
            <a:endParaRPr lang="zh-CN" altLang="en-US">
              <a:solidFill>
                <a:srgbClr val="FFFFFF"/>
              </a:solidFill>
              <a:latin typeface="字魂35号-经典雅黑" panose="02000000000000000000" pitchFamily="2" charset="-122"/>
              <a:ea typeface="字魂35号-经典雅黑" panose="02000000000000000000" pitchFamily="2" charset="-122"/>
              <a:sym typeface="字魂35号-经典雅黑" panose="02000000000000000000" pitchFamily="2" charset="-122"/>
            </a:endParaRPr>
          </a:p>
        </p:txBody>
      </p:sp>
      <p:pic>
        <p:nvPicPr>
          <p:cNvPr id="22542" name="图片 22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8472488" y="1430338"/>
            <a:ext cx="1946275" cy="5422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 advClick="0" advTm="2000">
        <p:circle/>
      </p:transition>
    </mc:Choice>
    <mc:Fallback xmlns="">
      <p:transition spd="slow" advClick="0" advTm="2000">
        <p:circl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矩形 5"/>
          <p:cNvSpPr>
            <a:spLocks noChangeArrowheads="1"/>
          </p:cNvSpPr>
          <p:nvPr/>
        </p:nvSpPr>
        <p:spPr bwMode="auto">
          <a:xfrm>
            <a:off x="0" y="238125"/>
            <a:ext cx="352425" cy="400050"/>
          </a:xfrm>
          <a:prstGeom prst="rect">
            <a:avLst/>
          </a:prstGeom>
          <a:solidFill>
            <a:srgbClr val="2F9296"/>
          </a:solidFill>
          <a:ln w="9525">
            <a:noFill/>
            <a:miter lim="800000"/>
          </a:ln>
        </p:spPr>
        <p:txBody>
          <a:bodyPr anchor="ctr"/>
          <a:lstStyle/>
          <a:p>
            <a:pPr algn="ctr" eaLnBrk="1" hangingPunct="1"/>
            <a:endParaRPr lang="zh-CN" altLang="en-US">
              <a:solidFill>
                <a:srgbClr val="FFFFFF"/>
              </a:solidFill>
              <a:latin typeface="字魂35号-经典雅黑" panose="02000000000000000000" pitchFamily="2" charset="-122"/>
              <a:ea typeface="字魂35号-经典雅黑" panose="02000000000000000000" pitchFamily="2" charset="-122"/>
              <a:sym typeface="字魂35号-经典雅黑" panose="02000000000000000000" pitchFamily="2" charset="-122"/>
            </a:endParaRPr>
          </a:p>
        </p:txBody>
      </p:sp>
      <p:sp>
        <p:nvSpPr>
          <p:cNvPr id="32" name="矩形 6"/>
          <p:cNvSpPr>
            <a:spLocks noChangeArrowheads="1"/>
          </p:cNvSpPr>
          <p:nvPr/>
        </p:nvSpPr>
        <p:spPr bwMode="auto">
          <a:xfrm>
            <a:off x="419100" y="238125"/>
            <a:ext cx="123825" cy="400050"/>
          </a:xfrm>
          <a:prstGeom prst="rect">
            <a:avLst/>
          </a:prstGeom>
          <a:solidFill>
            <a:srgbClr val="46B7B9"/>
          </a:solidFill>
          <a:ln w="9525">
            <a:noFill/>
            <a:miter lim="800000"/>
          </a:ln>
        </p:spPr>
        <p:txBody>
          <a:bodyPr anchor="ctr"/>
          <a:lstStyle/>
          <a:p>
            <a:pPr algn="ctr" eaLnBrk="1" hangingPunct="1"/>
            <a:endParaRPr lang="zh-CN" altLang="en-US">
              <a:solidFill>
                <a:srgbClr val="FFFFFF"/>
              </a:solidFill>
              <a:latin typeface="字魂35号-经典雅黑" panose="02000000000000000000" pitchFamily="2" charset="-122"/>
              <a:ea typeface="字魂35号-经典雅黑" panose="02000000000000000000" pitchFamily="2" charset="-122"/>
              <a:sym typeface="字魂35号-经典雅黑" panose="02000000000000000000" pitchFamily="2" charset="-122"/>
            </a:endParaRPr>
          </a:p>
        </p:txBody>
      </p:sp>
      <p:sp>
        <p:nvSpPr>
          <p:cNvPr id="33" name="文本框 7"/>
          <p:cNvSpPr txBox="1">
            <a:spLocks noChangeArrowheads="1"/>
          </p:cNvSpPr>
          <p:nvPr/>
        </p:nvSpPr>
        <p:spPr bwMode="auto">
          <a:xfrm>
            <a:off x="609600" y="207963"/>
            <a:ext cx="2693988" cy="461665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>
            <a:spAutoFit/>
          </a:bodyPr>
          <a:lstStyle/>
          <a:p>
            <a:r>
              <a:rPr lang="zh-CN" altLang="en-US" sz="2400" b="1" dirty="0">
                <a:solidFill>
                  <a:srgbClr val="2F9296"/>
                </a:solidFill>
                <a:latin typeface="字魂35号-经典雅黑" panose="02000000000000000000" pitchFamily="2" charset="-122"/>
                <a:ea typeface="字魂35号-经典雅黑" panose="02000000000000000000" pitchFamily="2" charset="-122"/>
                <a:sym typeface="字魂35号-经典雅黑" panose="02000000000000000000" pitchFamily="2" charset="-122"/>
              </a:rPr>
              <a:t>项目存在的问题</a:t>
            </a:r>
          </a:p>
        </p:txBody>
      </p:sp>
      <p:sp>
        <p:nvSpPr>
          <p:cNvPr id="2" name="TextBox 11"/>
          <p:cNvSpPr txBox="1">
            <a:spLocks noChangeArrowheads="1"/>
          </p:cNvSpPr>
          <p:nvPr/>
        </p:nvSpPr>
        <p:spPr bwMode="auto">
          <a:xfrm>
            <a:off x="609600" y="1143635"/>
            <a:ext cx="9248140" cy="272288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>
            <a:spAutoFit/>
          </a:bodyPr>
          <a:lstStyle/>
          <a:p>
            <a:pPr algn="l" fontAlgn="auto">
              <a:lnSpc>
                <a:spcPct val="150000"/>
              </a:lnSpc>
            </a:pPr>
            <a:r>
              <a:rPr lang="zh-CN" altLang="en-US">
                <a:solidFill>
                  <a:srgbClr val="66A3D2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字魂35号-经典雅黑" panose="02000000000000000000" pitchFamily="2" charset="-122"/>
              </a:rPr>
              <a:t>项目管理方面：</a:t>
            </a:r>
            <a:endParaRPr lang="zh-CN" altLang="en-US" sz="1600">
              <a:solidFill>
                <a:schemeClr val="tx1"/>
              </a:solidFill>
              <a:latin typeface="字魂35号-经典雅黑" panose="02000000000000000000" pitchFamily="2" charset="-122"/>
              <a:ea typeface="字魂35号-经典雅黑" panose="02000000000000000000" pitchFamily="2" charset="-122"/>
              <a:sym typeface="字魂35号-经典雅黑" panose="02000000000000000000" pitchFamily="2" charset="-122"/>
            </a:endParaRPr>
          </a:p>
          <a:p>
            <a:pPr algn="l" fontAlgn="auto">
              <a:lnSpc>
                <a:spcPct val="150000"/>
              </a:lnSpc>
            </a:pPr>
            <a:r>
              <a:rPr lang="en-US" altLang="zh-CN" sz="1600">
                <a:solidFill>
                  <a:schemeClr val="tx1"/>
                </a:solidFill>
                <a:latin typeface="字魂35号-经典雅黑" panose="02000000000000000000" pitchFamily="2" charset="-122"/>
                <a:ea typeface="字魂35号-经典雅黑" panose="02000000000000000000" pitchFamily="2" charset="-122"/>
                <a:sym typeface="字魂35号-经典雅黑" panose="02000000000000000000" pitchFamily="2" charset="-122"/>
              </a:rPr>
              <a:t>1.</a:t>
            </a:r>
            <a:r>
              <a:rPr lang="zh-CN" altLang="en-US" sz="1600">
                <a:solidFill>
                  <a:schemeClr val="tx1"/>
                </a:solidFill>
                <a:latin typeface="字魂35号-经典雅黑" panose="02000000000000000000" pitchFamily="2" charset="-122"/>
                <a:ea typeface="字魂35号-经典雅黑" panose="02000000000000000000" pitchFamily="2" charset="-122"/>
                <a:sym typeface="字魂35号-经典雅黑" panose="02000000000000000000" pitchFamily="2" charset="-122"/>
              </a:rPr>
              <a:t>项目经理及工程人员缺乏做保护类方面的经验，一些小细节未考虑全面。如：用户体验感等</a:t>
            </a:r>
          </a:p>
          <a:p>
            <a:pPr algn="l" fontAlgn="auto">
              <a:lnSpc>
                <a:spcPct val="150000"/>
              </a:lnSpc>
            </a:pPr>
            <a:r>
              <a:rPr lang="en-US" altLang="zh-CN" sz="1600">
                <a:latin typeface="字魂35号-经典雅黑" panose="02000000000000000000" pitchFamily="2" charset="-122"/>
                <a:ea typeface="字魂35号-经典雅黑" panose="02000000000000000000" pitchFamily="2" charset="-122"/>
                <a:sym typeface="字魂35号-经典雅黑" panose="02000000000000000000" pitchFamily="2" charset="-122"/>
              </a:rPr>
              <a:t>2.</a:t>
            </a:r>
            <a:r>
              <a:rPr lang="zh-CN" altLang="en-US" sz="1600">
                <a:latin typeface="字魂35号-经典雅黑" panose="02000000000000000000" pitchFamily="2" charset="-122"/>
                <a:ea typeface="字魂35号-经典雅黑" panose="02000000000000000000" pitchFamily="2" charset="-122"/>
                <a:sym typeface="字魂35号-经典雅黑" panose="02000000000000000000" pitchFamily="2" charset="-122"/>
              </a:rPr>
              <a:t>供应商制程管控不够严格，整体品质意识不强</a:t>
            </a:r>
            <a:endParaRPr lang="zh-CN" altLang="en-US" sz="1600">
              <a:solidFill>
                <a:schemeClr val="tx1"/>
              </a:solidFill>
              <a:latin typeface="字魂35号-经典雅黑" panose="02000000000000000000" pitchFamily="2" charset="-122"/>
              <a:ea typeface="字魂35号-经典雅黑" panose="02000000000000000000" pitchFamily="2" charset="-122"/>
              <a:sym typeface="字魂35号-经典雅黑" panose="02000000000000000000" pitchFamily="2" charset="-122"/>
            </a:endParaRPr>
          </a:p>
          <a:p>
            <a:pPr algn="l" fontAlgn="auto">
              <a:lnSpc>
                <a:spcPct val="150000"/>
              </a:lnSpc>
            </a:pPr>
            <a:r>
              <a:rPr lang="en-US" altLang="zh-CN" sz="1600">
                <a:solidFill>
                  <a:schemeClr val="tx1"/>
                </a:solidFill>
                <a:latin typeface="字魂35号-经典雅黑" panose="02000000000000000000" pitchFamily="2" charset="-122"/>
                <a:ea typeface="字魂35号-经典雅黑" panose="02000000000000000000" pitchFamily="2" charset="-122"/>
                <a:sym typeface="字魂35号-经典雅黑" panose="02000000000000000000" pitchFamily="2" charset="-122"/>
              </a:rPr>
              <a:t>3.</a:t>
            </a:r>
            <a:r>
              <a:rPr lang="zh-CN" altLang="en-US" sz="1600">
                <a:solidFill>
                  <a:schemeClr val="tx1"/>
                </a:solidFill>
                <a:latin typeface="字魂35号-经典雅黑" panose="02000000000000000000" pitchFamily="2" charset="-122"/>
                <a:ea typeface="字魂35号-经典雅黑" panose="02000000000000000000" pitchFamily="2" charset="-122"/>
                <a:sym typeface="字魂35号-经典雅黑" panose="02000000000000000000" pitchFamily="2" charset="-122"/>
              </a:rPr>
              <a:t>缺少产品经理，没有做详细的竞品分析，对竞争对手的产品研究不够。</a:t>
            </a:r>
          </a:p>
          <a:p>
            <a:pPr algn="l" fontAlgn="auto">
              <a:lnSpc>
                <a:spcPct val="150000"/>
              </a:lnSpc>
            </a:pPr>
            <a:r>
              <a:rPr lang="en-US" altLang="zh-CN" sz="1600">
                <a:solidFill>
                  <a:schemeClr val="tx1"/>
                </a:solidFill>
                <a:latin typeface="字魂35号-经典雅黑" panose="02000000000000000000" pitchFamily="2" charset="-122"/>
                <a:ea typeface="字魂35号-经典雅黑" panose="02000000000000000000" pitchFamily="2" charset="-122"/>
                <a:sym typeface="字魂35号-经典雅黑" panose="02000000000000000000" pitchFamily="2" charset="-122"/>
              </a:rPr>
              <a:t>4.</a:t>
            </a:r>
            <a:r>
              <a:rPr lang="zh-CN" altLang="en-US" sz="1600">
                <a:solidFill>
                  <a:schemeClr val="tx1"/>
                </a:solidFill>
                <a:latin typeface="字魂35号-经典雅黑" panose="02000000000000000000" pitchFamily="2" charset="-122"/>
                <a:ea typeface="字魂35号-经典雅黑" panose="02000000000000000000" pitchFamily="2" charset="-122"/>
                <a:sym typeface="字魂35号-经典雅黑" panose="02000000000000000000" pitchFamily="2" charset="-122"/>
              </a:rPr>
              <a:t>公司内部没有建立相应的知识库，没有技术积累。</a:t>
            </a:r>
          </a:p>
          <a:p>
            <a:pPr algn="l" fontAlgn="auto">
              <a:lnSpc>
                <a:spcPct val="150000"/>
              </a:lnSpc>
            </a:pPr>
            <a:r>
              <a:rPr lang="en-US" altLang="zh-CN" sz="1600">
                <a:solidFill>
                  <a:schemeClr val="tx1"/>
                </a:solidFill>
                <a:latin typeface="字魂35号-经典雅黑" panose="02000000000000000000" pitchFamily="2" charset="-122"/>
                <a:ea typeface="字魂35号-经典雅黑" panose="02000000000000000000" pitchFamily="2" charset="-122"/>
                <a:sym typeface="字魂35号-经典雅黑" panose="02000000000000000000" pitchFamily="2" charset="-122"/>
              </a:rPr>
              <a:t>5.</a:t>
            </a:r>
            <a:r>
              <a:rPr lang="zh-CN" altLang="en-US" sz="1600">
                <a:solidFill>
                  <a:schemeClr val="tx1"/>
                </a:solidFill>
                <a:latin typeface="字魂35号-经典雅黑" panose="02000000000000000000" pitchFamily="2" charset="-122"/>
                <a:ea typeface="字魂35号-经典雅黑" panose="02000000000000000000" pitchFamily="2" charset="-122"/>
                <a:sym typeface="字魂35号-经典雅黑" panose="02000000000000000000" pitchFamily="2" charset="-122"/>
              </a:rPr>
              <a:t>对用户和市场的研究不够，没有组织产品、运营的协同会并听取市场部的建议。</a:t>
            </a:r>
          </a:p>
          <a:p>
            <a:pPr algn="l" fontAlgn="auto">
              <a:lnSpc>
                <a:spcPct val="150000"/>
              </a:lnSpc>
            </a:pPr>
            <a:r>
              <a:rPr lang="en-US" altLang="zh-CN" sz="1600">
                <a:solidFill>
                  <a:schemeClr val="tx1"/>
                </a:solidFill>
                <a:latin typeface="字魂35号-经典雅黑" panose="02000000000000000000" pitchFamily="2" charset="-122"/>
                <a:ea typeface="字魂35号-经典雅黑" panose="02000000000000000000" pitchFamily="2" charset="-122"/>
                <a:sym typeface="字魂35号-经典雅黑" panose="02000000000000000000" pitchFamily="2" charset="-122"/>
              </a:rPr>
              <a:t>6.</a:t>
            </a:r>
            <a:r>
              <a:rPr lang="zh-CN" altLang="en-US" sz="1600">
                <a:solidFill>
                  <a:schemeClr val="tx1"/>
                </a:solidFill>
                <a:latin typeface="字魂35号-经典雅黑" panose="02000000000000000000" pitchFamily="2" charset="-122"/>
                <a:ea typeface="字魂35号-经典雅黑" panose="02000000000000000000" pitchFamily="2" charset="-122"/>
                <a:sym typeface="字魂35号-经典雅黑" panose="02000000000000000000" pitchFamily="2" charset="-122"/>
              </a:rPr>
              <a:t>前期未做好需求评审，需求变更太多、太随意，影响开模时间。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 advClick="0" advTm="2000">
        <p:circle/>
      </p:transition>
    </mc:Choice>
    <mc:Fallback xmlns="">
      <p:transition spd="slow" advClick="0" advTm="2000">
        <p:circle/>
      </p:transition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PRESENTATION_TITLE" val="PowerPoint 演示文稿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ABLE_BEAUTIFY" val="smartTable{283ed8ba-a2d4-4519-b94c-0b46a0a4c16d}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ABLE_BEAUTIFY" val="smartTable{45e696d3-339e-4d88-8b8c-64018eff433a}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ABLE_BEAUTIFY" val="smartTable{52db1d3e-cbf3-448b-a132-1adf6875d234}"/>
</p:tagLst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主题">
  <a:themeElements>
    <a:clrScheme name="Office 主题 1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FFFFFF"/>
      </a:accent3>
      <a:accent4>
        <a:srgbClr val="000000"/>
      </a:accent4>
      <a:accent5>
        <a:srgbClr val="B5CBE7"/>
      </a:accent5>
      <a:accent6>
        <a:srgbClr val="D7712B"/>
      </a:accent6>
      <a:hlink>
        <a:srgbClr val="0563C1"/>
      </a:hlink>
      <a:folHlink>
        <a:srgbClr val="954F72"/>
      </a:folHlink>
    </a:clrScheme>
    <a:fontScheme name="Office 主题">
      <a:majorFont>
        <a:latin typeface="Calibri Light"/>
        <a:ea typeface="宋体"/>
        <a:cs typeface=""/>
      </a:majorFont>
      <a:minorFont>
        <a:latin typeface="Calibri"/>
        <a:ea typeface="宋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</a:spPr>
      <a:bodyPr vert="horz" wrap="square" lIns="91440" tIns="45720" rIns="91440" bIns="45720" numCol="1" anchor="t" anchorCtr="0" compatLnSpc="1"/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anose="020B0604020202020204" pitchFamily="34" charset="0"/>
          <a:buNone/>
          <a:defRPr kumimoji="0" lang="zh-CN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Calibri" panose="020F0502020204030204" charset="0"/>
            <a:ea typeface="宋体" panose="02010600030101010101" pitchFamily="2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</a:spPr>
      <a:bodyPr vert="horz" wrap="square" lIns="91440" tIns="45720" rIns="91440" bIns="45720" numCol="1" anchor="t" anchorCtr="0" compatLnSpc="1"/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anose="020B0604020202020204" pitchFamily="34" charset="0"/>
          <a:buNone/>
          <a:defRPr kumimoji="0" lang="zh-CN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Calibri" panose="020F0502020204030204" charset="0"/>
            <a:ea typeface="宋体" panose="02010600030101010101" pitchFamily="2" charset="-122"/>
          </a:defRPr>
        </a:defPPr>
      </a:lstStyle>
    </a:lnDef>
  </a:objectDefaults>
  <a:extraClrSchemeLst>
    <a:extraClrScheme>
      <a:clrScheme name="Office 主题 1">
        <a:dk1>
          <a:srgbClr val="000000"/>
        </a:dk1>
        <a:lt1>
          <a:srgbClr val="FFFFFF"/>
        </a:lt1>
        <a:dk2>
          <a:srgbClr val="44546A"/>
        </a:dk2>
        <a:lt2>
          <a:srgbClr val="E7E6E6"/>
        </a:lt2>
        <a:accent1>
          <a:srgbClr val="5B9BD5"/>
        </a:accent1>
        <a:accent2>
          <a:srgbClr val="ED7D31"/>
        </a:accent2>
        <a:accent3>
          <a:srgbClr val="FFFFFF"/>
        </a:accent3>
        <a:accent4>
          <a:srgbClr val="000000"/>
        </a:accent4>
        <a:accent5>
          <a:srgbClr val="B5CBE7"/>
        </a:accent5>
        <a:accent6>
          <a:srgbClr val="D7712B"/>
        </a:accent6>
        <a:hlink>
          <a:srgbClr val="0563C1"/>
        </a:hlink>
        <a:folHlink>
          <a:srgbClr val="954F7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第一PPT，www.1ppt.com">
  <a:themeElements>
    <a:clrScheme name="自定义 37">
      <a:dk1>
        <a:sysClr val="windowText" lastClr="000000"/>
      </a:dk1>
      <a:lt1>
        <a:sysClr val="window" lastClr="FFFFFF"/>
      </a:lt1>
      <a:dk2>
        <a:srgbClr val="000000"/>
      </a:dk2>
      <a:lt2>
        <a:srgbClr val="F8F8F8"/>
      </a:lt2>
      <a:accent1>
        <a:srgbClr val="188186"/>
      </a:accent1>
      <a:accent2>
        <a:srgbClr val="188186"/>
      </a:accent2>
      <a:accent3>
        <a:srgbClr val="188186"/>
      </a:accent3>
      <a:accent4>
        <a:srgbClr val="188186"/>
      </a:accent4>
      <a:accent5>
        <a:srgbClr val="188186"/>
      </a:accent5>
      <a:accent6>
        <a:srgbClr val="188186"/>
      </a:accent6>
      <a:hlink>
        <a:srgbClr val="5F5F5F"/>
      </a:hlink>
      <a:folHlink>
        <a:srgbClr val="919191"/>
      </a:folHlink>
    </a:clrScheme>
    <a:fontScheme name="微软雅黑">
      <a:majorFont>
        <a:latin typeface="微软雅黑"/>
        <a:ea typeface="微软雅黑"/>
        <a:cs typeface=""/>
      </a:majorFont>
      <a:minorFont>
        <a:latin typeface="微软雅黑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</TotalTime>
  <Words>1608</Words>
  <Application>Microsoft Office PowerPoint</Application>
  <PresentationFormat>宽屏</PresentationFormat>
  <Paragraphs>210</Paragraphs>
  <Slides>23</Slides>
  <Notes>23</Notes>
  <HiddenSlides>0</HiddenSlides>
  <MMClips>1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3</vt:i4>
      </vt:variant>
      <vt:variant>
        <vt:lpstr>幻灯片标题</vt:lpstr>
      </vt:variant>
      <vt:variant>
        <vt:i4>23</vt:i4>
      </vt:variant>
    </vt:vector>
  </HeadingPairs>
  <TitlesOfParts>
    <vt:vector size="32" baseType="lpstr">
      <vt:lpstr>宋体</vt:lpstr>
      <vt:lpstr>微软雅黑</vt:lpstr>
      <vt:lpstr>字魂35号-经典雅黑</vt:lpstr>
      <vt:lpstr>Arial</vt:lpstr>
      <vt:lpstr>Calibri</vt:lpstr>
      <vt:lpstr>Calibri Light</vt:lpstr>
      <vt:lpstr>Office 主题</vt:lpstr>
      <vt:lpstr>1_Office 主题</vt:lpstr>
      <vt:lpstr>第一PPT，www.1ppt.com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Administrator</dc:creator>
  <cp:lastModifiedBy>Windows User</cp:lastModifiedBy>
  <cp:revision>69</cp:revision>
  <dcterms:created xsi:type="dcterms:W3CDTF">2017-07-12T06:06:00Z</dcterms:created>
  <dcterms:modified xsi:type="dcterms:W3CDTF">2021-12-01T13:38:39Z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2052-11.1.0.11045</vt:lpwstr>
  </property>
  <property fmtid="{D5CDD505-2E9C-101B-9397-08002B2CF9AE}" pid="3" name="ICV">
    <vt:lpwstr>D16667FB74414FD5A05F9175C0FEFE37</vt:lpwstr>
  </property>
</Properties>
</file>

<file path=docProps/thumbnail.jpeg>
</file>